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1" r:id="rId6"/>
    <p:sldId id="262" r:id="rId7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Halant Medium" panose="020B0604020202020204" charset="0"/>
      <p:regular r:id="rId13"/>
    </p:embeddedFont>
    <p:embeddedFont>
      <p:font typeface="Overpass Light" panose="020B0604020202020204" charset="0"/>
      <p:regular r:id="rId14"/>
    </p:embeddedFont>
    <p:embeddedFont>
      <p:font typeface="Overpass Light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5C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586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udent - Damien Hew Tze Hng" userId="S::damien_hew@mymail.sutd.edu.sg::ff704d45-e0e3-4f9f-b6c4-1515c0b03460" providerId="AD" clId="Web-{6AEE0900-1FFA-3D88-82C5-78A99AF872B2}"/>
    <pc:docChg chg="addSld modSld">
      <pc:chgData name="Student - Damien Hew Tze Hng" userId="S::damien_hew@mymail.sutd.edu.sg::ff704d45-e0e3-4f9f-b6c4-1515c0b03460" providerId="AD" clId="Web-{6AEE0900-1FFA-3D88-82C5-78A99AF872B2}" dt="2020-10-17T05:23:36.555" v="108" actId="14100"/>
      <pc:docMkLst>
        <pc:docMk/>
      </pc:docMkLst>
      <pc:sldChg chg="addSp delSp modSp">
        <pc:chgData name="Student - Damien Hew Tze Hng" userId="S::damien_hew@mymail.sutd.edu.sg::ff704d45-e0e3-4f9f-b6c4-1515c0b03460" providerId="AD" clId="Web-{6AEE0900-1FFA-3D88-82C5-78A99AF872B2}" dt="2020-10-17T05:23:36.555" v="108" actId="14100"/>
        <pc:sldMkLst>
          <pc:docMk/>
          <pc:sldMk cId="0" sldId="261"/>
        </pc:sldMkLst>
        <pc:spChg chg="add del">
          <ac:chgData name="Student - Damien Hew Tze Hng" userId="S::damien_hew@mymail.sutd.edu.sg::ff704d45-e0e3-4f9f-b6c4-1515c0b03460" providerId="AD" clId="Web-{6AEE0900-1FFA-3D88-82C5-78A99AF872B2}" dt="2020-10-17T05:13:48.727" v="15"/>
          <ac:spMkLst>
            <pc:docMk/>
            <pc:sldMk cId="0" sldId="261"/>
            <ac:spMk id="2" creationId="{00000000-0000-0000-0000-000000000000}"/>
          </ac:spMkLst>
        </pc:spChg>
        <pc:spChg chg="mod">
          <ac:chgData name="Student - Damien Hew Tze Hng" userId="S::damien_hew@mymail.sutd.edu.sg::ff704d45-e0e3-4f9f-b6c4-1515c0b03460" providerId="AD" clId="Web-{6AEE0900-1FFA-3D88-82C5-78A99AF872B2}" dt="2020-10-17T05:13:40.399" v="10" actId="20577"/>
          <ac:spMkLst>
            <pc:docMk/>
            <pc:sldMk cId="0" sldId="261"/>
            <ac:spMk id="8" creationId="{00000000-0000-0000-0000-000000000000}"/>
          </ac:spMkLst>
        </pc:spChg>
        <pc:spChg chg="del">
          <ac:chgData name="Student - Damien Hew Tze Hng" userId="S::damien_hew@mymail.sutd.edu.sg::ff704d45-e0e3-4f9f-b6c4-1515c0b03460" providerId="AD" clId="Web-{6AEE0900-1FFA-3D88-82C5-78A99AF872B2}" dt="2020-10-17T05:13:52.118" v="16"/>
          <ac:spMkLst>
            <pc:docMk/>
            <pc:sldMk cId="0" sldId="261"/>
            <ac:spMk id="10" creationId="{00000000-0000-0000-0000-000000000000}"/>
          </ac:spMkLst>
        </pc:spChg>
        <pc:spChg chg="del mod">
          <ac:chgData name="Student - Damien Hew Tze Hng" userId="S::damien_hew@mymail.sutd.edu.sg::ff704d45-e0e3-4f9f-b6c4-1515c0b03460" providerId="AD" clId="Web-{6AEE0900-1FFA-3D88-82C5-78A99AF872B2}" dt="2020-10-17T05:14:00.571" v="30"/>
          <ac:spMkLst>
            <pc:docMk/>
            <pc:sldMk cId="0" sldId="261"/>
            <ac:spMk id="11" creationId="{00000000-0000-0000-0000-000000000000}"/>
          </ac:spMkLst>
        </pc:spChg>
        <pc:spChg chg="del">
          <ac:chgData name="Student - Damien Hew Tze Hng" userId="S::damien_hew@mymail.sutd.edu.sg::ff704d45-e0e3-4f9f-b6c4-1515c0b03460" providerId="AD" clId="Web-{6AEE0900-1FFA-3D88-82C5-78A99AF872B2}" dt="2020-10-17T05:13:55.290" v="22"/>
          <ac:spMkLst>
            <pc:docMk/>
            <pc:sldMk cId="0" sldId="261"/>
            <ac:spMk id="12" creationId="{00000000-0000-0000-0000-000000000000}"/>
          </ac:spMkLst>
        </pc:spChg>
        <pc:spChg chg="del">
          <ac:chgData name="Student - Damien Hew Tze Hng" userId="S::damien_hew@mymail.sutd.edu.sg::ff704d45-e0e3-4f9f-b6c4-1515c0b03460" providerId="AD" clId="Web-{6AEE0900-1FFA-3D88-82C5-78A99AF872B2}" dt="2020-10-17T05:13:57.993" v="24"/>
          <ac:spMkLst>
            <pc:docMk/>
            <pc:sldMk cId="0" sldId="261"/>
            <ac:spMk id="13" creationId="{00000000-0000-0000-0000-000000000000}"/>
          </ac:spMkLst>
        </pc:spChg>
        <pc:spChg chg="del">
          <ac:chgData name="Student - Damien Hew Tze Hng" userId="S::damien_hew@mymail.sutd.edu.sg::ff704d45-e0e3-4f9f-b6c4-1515c0b03460" providerId="AD" clId="Web-{6AEE0900-1FFA-3D88-82C5-78A99AF872B2}" dt="2020-10-17T05:13:59.508" v="29"/>
          <ac:spMkLst>
            <pc:docMk/>
            <pc:sldMk cId="0" sldId="261"/>
            <ac:spMk id="14" creationId="{00000000-0000-0000-0000-000000000000}"/>
          </ac:spMkLst>
        </pc:spChg>
        <pc:spChg chg="del">
          <ac:chgData name="Student - Damien Hew Tze Hng" userId="S::damien_hew@mymail.sutd.edu.sg::ff704d45-e0e3-4f9f-b6c4-1515c0b03460" providerId="AD" clId="Web-{6AEE0900-1FFA-3D88-82C5-78A99AF872B2}" dt="2020-10-17T05:14:03.040" v="31"/>
          <ac:spMkLst>
            <pc:docMk/>
            <pc:sldMk cId="0" sldId="261"/>
            <ac:spMk id="16" creationId="{66A956F6-B7DF-4E68-93F2-1E4CE9106DF5}"/>
          </ac:spMkLst>
        </pc:spChg>
        <pc:picChg chg="del">
          <ac:chgData name="Student - Damien Hew Tze Hng" userId="S::damien_hew@mymail.sutd.edu.sg::ff704d45-e0e3-4f9f-b6c4-1515c0b03460" providerId="AD" clId="Web-{6AEE0900-1FFA-3D88-82C5-78A99AF872B2}" dt="2020-10-17T05:13:55.837" v="23"/>
          <ac:picMkLst>
            <pc:docMk/>
            <pc:sldMk cId="0" sldId="261"/>
            <ac:picMk id="3" creationId="{00000000-0000-0000-0000-000000000000}"/>
          </ac:picMkLst>
        </pc:picChg>
        <pc:picChg chg="del">
          <ac:chgData name="Student - Damien Hew Tze Hng" userId="S::damien_hew@mymail.sutd.edu.sg::ff704d45-e0e3-4f9f-b6c4-1515c0b03460" providerId="AD" clId="Web-{6AEE0900-1FFA-3D88-82C5-78A99AF872B2}" dt="2020-10-17T05:13:55.180" v="21"/>
          <ac:picMkLst>
            <pc:docMk/>
            <pc:sldMk cId="0" sldId="261"/>
            <ac:picMk id="4" creationId="{00000000-0000-0000-0000-000000000000}"/>
          </ac:picMkLst>
        </pc:picChg>
        <pc:picChg chg="del">
          <ac:chgData name="Student - Damien Hew Tze Hng" userId="S::damien_hew@mymail.sutd.edu.sg::ff704d45-e0e3-4f9f-b6c4-1515c0b03460" providerId="AD" clId="Web-{6AEE0900-1FFA-3D88-82C5-78A99AF872B2}" dt="2020-10-17T05:13:53.868" v="17"/>
          <ac:picMkLst>
            <pc:docMk/>
            <pc:sldMk cId="0" sldId="261"/>
            <ac:picMk id="5" creationId="{00000000-0000-0000-0000-000000000000}"/>
          </ac:picMkLst>
        </pc:picChg>
        <pc:picChg chg="del">
          <ac:chgData name="Student - Damien Hew Tze Hng" userId="S::damien_hew@mymail.sutd.edu.sg::ff704d45-e0e3-4f9f-b6c4-1515c0b03460" providerId="AD" clId="Web-{6AEE0900-1FFA-3D88-82C5-78A99AF872B2}" dt="2020-10-17T05:13:58.805" v="28"/>
          <ac:picMkLst>
            <pc:docMk/>
            <pc:sldMk cId="0" sldId="261"/>
            <ac:picMk id="6" creationId="{00000000-0000-0000-0000-000000000000}"/>
          </ac:picMkLst>
        </pc:picChg>
        <pc:picChg chg="del">
          <ac:chgData name="Student - Damien Hew Tze Hng" userId="S::damien_hew@mymail.sutd.edu.sg::ff704d45-e0e3-4f9f-b6c4-1515c0b03460" providerId="AD" clId="Web-{6AEE0900-1FFA-3D88-82C5-78A99AF872B2}" dt="2020-10-17T05:13:45.540" v="13"/>
          <ac:picMkLst>
            <pc:docMk/>
            <pc:sldMk cId="0" sldId="261"/>
            <ac:picMk id="7" creationId="{00000000-0000-0000-0000-000000000000}"/>
          </ac:picMkLst>
        </pc:picChg>
        <pc:picChg chg="add del mod">
          <ac:chgData name="Student - Damien Hew Tze Hng" userId="S::damien_hew@mymail.sutd.edu.sg::ff704d45-e0e3-4f9f-b6c4-1515c0b03460" providerId="AD" clId="Web-{6AEE0900-1FFA-3D88-82C5-78A99AF872B2}" dt="2020-10-17T05:14:25.633" v="38"/>
          <ac:picMkLst>
            <pc:docMk/>
            <pc:sldMk cId="0" sldId="261"/>
            <ac:picMk id="17" creationId="{932EAE64-FF9B-4E99-84B2-46013C196E18}"/>
          </ac:picMkLst>
        </pc:picChg>
        <pc:picChg chg="add del mod">
          <ac:chgData name="Student - Damien Hew Tze Hng" userId="S::damien_hew@mymail.sutd.edu.sg::ff704d45-e0e3-4f9f-b6c4-1515c0b03460" providerId="AD" clId="Web-{6AEE0900-1FFA-3D88-82C5-78A99AF872B2}" dt="2020-10-17T05:15:35.930" v="43"/>
          <ac:picMkLst>
            <pc:docMk/>
            <pc:sldMk cId="0" sldId="261"/>
            <ac:picMk id="18" creationId="{EC224BC2-48F0-43DF-95A9-62C106F00419}"/>
          </ac:picMkLst>
        </pc:picChg>
        <pc:picChg chg="add del mod">
          <ac:chgData name="Student - Damien Hew Tze Hng" userId="S::damien_hew@mymail.sutd.edu.sg::ff704d45-e0e3-4f9f-b6c4-1515c0b03460" providerId="AD" clId="Web-{6AEE0900-1FFA-3D88-82C5-78A99AF872B2}" dt="2020-10-17T05:16:30.805" v="48"/>
          <ac:picMkLst>
            <pc:docMk/>
            <pc:sldMk cId="0" sldId="261"/>
            <ac:picMk id="19" creationId="{E2792C54-4A67-473C-BA85-37DD41A1844F}"/>
          </ac:picMkLst>
        </pc:picChg>
        <pc:picChg chg="add mod">
          <ac:chgData name="Student - Damien Hew Tze Hng" userId="S::damien_hew@mymail.sutd.edu.sg::ff704d45-e0e3-4f9f-b6c4-1515c0b03460" providerId="AD" clId="Web-{6AEE0900-1FFA-3D88-82C5-78A99AF872B2}" dt="2020-10-17T05:23:36.555" v="108" actId="14100"/>
          <ac:picMkLst>
            <pc:docMk/>
            <pc:sldMk cId="0" sldId="261"/>
            <ac:picMk id="20" creationId="{0C992C01-F7BC-47EA-893A-E625C3BB1370}"/>
          </ac:picMkLst>
        </pc:picChg>
        <pc:picChg chg="add del mod">
          <ac:chgData name="Student - Damien Hew Tze Hng" userId="S::damien_hew@mymail.sutd.edu.sg::ff704d45-e0e3-4f9f-b6c4-1515c0b03460" providerId="AD" clId="Web-{6AEE0900-1FFA-3D88-82C5-78A99AF872B2}" dt="2020-10-17T05:19:50.383" v="62"/>
          <ac:picMkLst>
            <pc:docMk/>
            <pc:sldMk cId="0" sldId="261"/>
            <ac:picMk id="21" creationId="{E2ABB7E1-9801-42F5-84CD-6D60D1B5CDFF}"/>
          </ac:picMkLst>
        </pc:picChg>
      </pc:sldChg>
      <pc:sldChg chg="modSp add replId">
        <pc:chgData name="Student - Damien Hew Tze Hng" userId="S::damien_hew@mymail.sutd.edu.sg::ff704d45-e0e3-4f9f-b6c4-1515c0b03460" providerId="AD" clId="Web-{6AEE0900-1FFA-3D88-82C5-78A99AF872B2}" dt="2020-10-17T05:23:29.868" v="105" actId="20577"/>
        <pc:sldMkLst>
          <pc:docMk/>
          <pc:sldMk cId="2112809122" sldId="262"/>
        </pc:sldMkLst>
        <pc:spChg chg="mod">
          <ac:chgData name="Student - Damien Hew Tze Hng" userId="S::damien_hew@mymail.sutd.edu.sg::ff704d45-e0e3-4f9f-b6c4-1515c0b03460" providerId="AD" clId="Web-{6AEE0900-1FFA-3D88-82C5-78A99AF872B2}" dt="2020-10-17T05:23:29.868" v="105" actId="20577"/>
          <ac:spMkLst>
            <pc:docMk/>
            <pc:sldMk cId="2112809122" sldId="262"/>
            <ac:spMk id="16" creationId="{66A956F6-B7DF-4E68-93F2-1E4CE9106DF5}"/>
          </ac:spMkLst>
        </pc:spChg>
      </pc:sldChg>
    </pc:docChg>
  </pc:docChgLst>
  <pc:docChgLst>
    <pc:chgData name="Student - Damien Hew Tze Hng" userId="S::damien_hew@mymail.sutd.edu.sg::ff704d45-e0e3-4f9f-b6c4-1515c0b03460" providerId="AD" clId="Web-{5D042057-4FB1-FD03-76B2-89FB8304A3C1}"/>
    <pc:docChg chg="modSld">
      <pc:chgData name="Student - Damien Hew Tze Hng" userId="S::damien_hew@mymail.sutd.edu.sg::ff704d45-e0e3-4f9f-b6c4-1515c0b03460" providerId="AD" clId="Web-{5D042057-4FB1-FD03-76B2-89FB8304A3C1}" dt="2020-10-16T09:37:17.008" v="494" actId="14100"/>
      <pc:docMkLst>
        <pc:docMk/>
      </pc:docMkLst>
      <pc:sldChg chg="modSp">
        <pc:chgData name="Student - Damien Hew Tze Hng" userId="S::damien_hew@mymail.sutd.edu.sg::ff704d45-e0e3-4f9f-b6c4-1515c0b03460" providerId="AD" clId="Web-{5D042057-4FB1-FD03-76B2-89FB8304A3C1}" dt="2020-10-16T08:40:10.884" v="48" actId="14100"/>
        <pc:sldMkLst>
          <pc:docMk/>
          <pc:sldMk cId="0" sldId="258"/>
        </pc:sldMkLst>
        <pc:spChg chg="mod">
          <ac:chgData name="Student - Damien Hew Tze Hng" userId="S::damien_hew@mymail.sutd.edu.sg::ff704d45-e0e3-4f9f-b6c4-1515c0b03460" providerId="AD" clId="Web-{5D042057-4FB1-FD03-76B2-89FB8304A3C1}" dt="2020-10-16T08:40:10.884" v="48" actId="14100"/>
          <ac:spMkLst>
            <pc:docMk/>
            <pc:sldMk cId="0" sldId="258"/>
            <ac:spMk id="3" creationId="{00000000-0000-0000-0000-000000000000}"/>
          </ac:spMkLst>
        </pc:spChg>
      </pc:sldChg>
      <pc:sldChg chg="addSp delSp modSp">
        <pc:chgData name="Student - Damien Hew Tze Hng" userId="S::damien_hew@mymail.sutd.edu.sg::ff704d45-e0e3-4f9f-b6c4-1515c0b03460" providerId="AD" clId="Web-{5D042057-4FB1-FD03-76B2-89FB8304A3C1}" dt="2020-10-16T08:33:34.661" v="30" actId="14100"/>
        <pc:sldMkLst>
          <pc:docMk/>
          <pc:sldMk cId="0" sldId="259"/>
        </pc:sldMkLst>
        <pc:picChg chg="add del mod">
          <ac:chgData name="Student - Damien Hew Tze Hng" userId="S::damien_hew@mymail.sutd.edu.sg::ff704d45-e0e3-4f9f-b6c4-1515c0b03460" providerId="AD" clId="Web-{5D042057-4FB1-FD03-76B2-89FB8304A3C1}" dt="2020-10-16T08:15:07.324" v="14"/>
          <ac:picMkLst>
            <pc:docMk/>
            <pc:sldMk cId="0" sldId="259"/>
            <ac:picMk id="3" creationId="{008C86B7-4BC5-4116-BEDB-C73D5AF32BBC}"/>
          </ac:picMkLst>
        </pc:picChg>
        <pc:picChg chg="add del mod">
          <ac:chgData name="Student - Damien Hew Tze Hng" userId="S::damien_hew@mymail.sutd.edu.sg::ff704d45-e0e3-4f9f-b6c4-1515c0b03460" providerId="AD" clId="Web-{5D042057-4FB1-FD03-76B2-89FB8304A3C1}" dt="2020-10-16T08:29:08.742" v="22"/>
          <ac:picMkLst>
            <pc:docMk/>
            <pc:sldMk cId="0" sldId="259"/>
            <ac:picMk id="4" creationId="{C55EB369-7AE6-474E-939F-1723E3C67D6F}"/>
          </ac:picMkLst>
        </pc:picChg>
        <pc:picChg chg="add mod">
          <ac:chgData name="Student - Damien Hew Tze Hng" userId="S::damien_hew@mymail.sutd.edu.sg::ff704d45-e0e3-4f9f-b6c4-1515c0b03460" providerId="AD" clId="Web-{5D042057-4FB1-FD03-76B2-89FB8304A3C1}" dt="2020-10-16T08:33:34.661" v="30" actId="14100"/>
          <ac:picMkLst>
            <pc:docMk/>
            <pc:sldMk cId="0" sldId="259"/>
            <ac:picMk id="5" creationId="{FDD13E33-F3C2-4E37-80EF-44233A42F442}"/>
          </ac:picMkLst>
        </pc:picChg>
        <pc:picChg chg="mod">
          <ac:chgData name="Student - Damien Hew Tze Hng" userId="S::damien_hew@mymail.sutd.edu.sg::ff704d45-e0e3-4f9f-b6c4-1515c0b03460" providerId="AD" clId="Web-{5D042057-4FB1-FD03-76B2-89FB8304A3C1}" dt="2020-10-16T08:12:51.458" v="1" actId="14100"/>
          <ac:picMkLst>
            <pc:docMk/>
            <pc:sldMk cId="0" sldId="259"/>
            <ac:picMk id="60" creationId="{F9796AA3-0EAA-475B-A6F9-0D35CF45FFCE}"/>
          </ac:picMkLst>
        </pc:picChg>
      </pc:sldChg>
      <pc:sldChg chg="addSp modSp">
        <pc:chgData name="Student - Damien Hew Tze Hng" userId="S::damien_hew@mymail.sutd.edu.sg::ff704d45-e0e3-4f9f-b6c4-1515c0b03460" providerId="AD" clId="Web-{5D042057-4FB1-FD03-76B2-89FB8304A3C1}" dt="2020-10-16T09:37:17.008" v="494" actId="14100"/>
        <pc:sldMkLst>
          <pc:docMk/>
          <pc:sldMk cId="0" sldId="261"/>
        </pc:sldMkLst>
        <pc:spChg chg="add mod">
          <ac:chgData name="Student - Damien Hew Tze Hng" userId="S::damien_hew@mymail.sutd.edu.sg::ff704d45-e0e3-4f9f-b6c4-1515c0b03460" providerId="AD" clId="Web-{5D042057-4FB1-FD03-76B2-89FB8304A3C1}" dt="2020-10-16T09:37:17.008" v="494" actId="14100"/>
          <ac:spMkLst>
            <pc:docMk/>
            <pc:sldMk cId="0" sldId="261"/>
            <ac:spMk id="16" creationId="{66A956F6-B7DF-4E68-93F2-1E4CE9106DF5}"/>
          </ac:spMkLst>
        </pc:spChg>
      </pc:sldChg>
    </pc:docChg>
  </pc:docChgLst>
  <pc:docChgLst>
    <pc:chgData name="Student - Samuel Sim Wei Xuan" userId="ef0c3dc8-a5e4-49a4-a658-fa0f00c2d01f" providerId="ADAL" clId="{878E6ABE-BBD3-4305-B84D-31226D1A12E6}"/>
    <pc:docChg chg="undo redo custSel addSld delSld modSld">
      <pc:chgData name="Student - Samuel Sim Wei Xuan" userId="ef0c3dc8-a5e4-49a4-a658-fa0f00c2d01f" providerId="ADAL" clId="{878E6ABE-BBD3-4305-B84D-31226D1A12E6}" dt="2020-10-22T03:45:32.320" v="3004" actId="2696"/>
      <pc:docMkLst>
        <pc:docMk/>
      </pc:docMkLst>
      <pc:sldChg chg="delSp modSp add del mod">
        <pc:chgData name="Student - Samuel Sim Wei Xuan" userId="ef0c3dc8-a5e4-49a4-a658-fa0f00c2d01f" providerId="ADAL" clId="{878E6ABE-BBD3-4305-B84D-31226D1A12E6}" dt="2020-10-22T03:45:32.320" v="3004" actId="2696"/>
        <pc:sldMkLst>
          <pc:docMk/>
          <pc:sldMk cId="0" sldId="256"/>
        </pc:sldMkLst>
        <pc:spChg chg="mod">
          <ac:chgData name="Student - Samuel Sim Wei Xuan" userId="ef0c3dc8-a5e4-49a4-a658-fa0f00c2d01f" providerId="ADAL" clId="{878E6ABE-BBD3-4305-B84D-31226D1A12E6}" dt="2020-10-12T16:18:45.257" v="1" actId="1076"/>
          <ac:spMkLst>
            <pc:docMk/>
            <pc:sldMk cId="0" sldId="256"/>
            <ac:spMk id="6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14T03:23:51.423" v="228" actId="20577"/>
          <ac:spMkLst>
            <pc:docMk/>
            <pc:sldMk cId="0" sldId="256"/>
            <ac:spMk id="8" creationId="{00000000-0000-0000-0000-000000000000}"/>
          </ac:spMkLst>
        </pc:spChg>
        <pc:spChg chg="del">
          <ac:chgData name="Student - Samuel Sim Wei Xuan" userId="ef0c3dc8-a5e4-49a4-a658-fa0f00c2d01f" providerId="ADAL" clId="{878E6ABE-BBD3-4305-B84D-31226D1A12E6}" dt="2020-10-17T15:58:56.310" v="1724" actId="478"/>
          <ac:spMkLst>
            <pc:docMk/>
            <pc:sldMk cId="0" sldId="256"/>
            <ac:spMk id="9" creationId="{00000000-0000-0000-0000-000000000000}"/>
          </ac:spMkLst>
        </pc:spChg>
        <pc:spChg chg="del">
          <ac:chgData name="Student - Samuel Sim Wei Xuan" userId="ef0c3dc8-a5e4-49a4-a658-fa0f00c2d01f" providerId="ADAL" clId="{878E6ABE-BBD3-4305-B84D-31226D1A12E6}" dt="2020-10-17T15:58:58.843" v="1725" actId="478"/>
          <ac:spMkLst>
            <pc:docMk/>
            <pc:sldMk cId="0" sldId="256"/>
            <ac:spMk id="10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21T15:49:10.067" v="2411" actId="1076"/>
          <ac:spMkLst>
            <pc:docMk/>
            <pc:sldMk cId="0" sldId="256"/>
            <ac:spMk id="11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21T15:50:06.811" v="2426" actId="1076"/>
          <ac:spMkLst>
            <pc:docMk/>
            <pc:sldMk cId="0" sldId="256"/>
            <ac:spMk id="12" creationId="{00000000-0000-0000-0000-000000000000}"/>
          </ac:spMkLst>
        </pc:spChg>
      </pc:sldChg>
      <pc:sldChg chg="addSp delSp modSp mod">
        <pc:chgData name="Student - Samuel Sim Wei Xuan" userId="ef0c3dc8-a5e4-49a4-a658-fa0f00c2d01f" providerId="ADAL" clId="{878E6ABE-BBD3-4305-B84D-31226D1A12E6}" dt="2020-10-21T17:15:30.378" v="2629" actId="18131"/>
        <pc:sldMkLst>
          <pc:docMk/>
          <pc:sldMk cId="0" sldId="257"/>
        </pc:sldMkLst>
        <pc:spChg chg="mod">
          <ac:chgData name="Student - Samuel Sim Wei Xuan" userId="ef0c3dc8-a5e4-49a4-a658-fa0f00c2d01f" providerId="ADAL" clId="{878E6ABE-BBD3-4305-B84D-31226D1A12E6}" dt="2020-10-21T17:05:58.318" v="2471" actId="14100"/>
          <ac:spMkLst>
            <pc:docMk/>
            <pc:sldMk cId="0" sldId="257"/>
            <ac:spMk id="6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17T15:59:01.509" v="1727" actId="20577"/>
          <ac:spMkLst>
            <pc:docMk/>
            <pc:sldMk cId="0" sldId="257"/>
            <ac:spMk id="20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21T17:14:32.478" v="2605" actId="1076"/>
          <ac:spMkLst>
            <pc:docMk/>
            <pc:sldMk cId="0" sldId="257"/>
            <ac:spMk id="28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21T17:14:32.478" v="2605" actId="1076"/>
          <ac:spMkLst>
            <pc:docMk/>
            <pc:sldMk cId="0" sldId="257"/>
            <ac:spMk id="29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21T17:14:32.478" v="2605" actId="1076"/>
          <ac:spMkLst>
            <pc:docMk/>
            <pc:sldMk cId="0" sldId="257"/>
            <ac:spMk id="31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21T17:14:32.478" v="2605" actId="1076"/>
          <ac:spMkLst>
            <pc:docMk/>
            <pc:sldMk cId="0" sldId="257"/>
            <ac:spMk id="32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21T17:14:32.478" v="2605" actId="1076"/>
          <ac:spMkLst>
            <pc:docMk/>
            <pc:sldMk cId="0" sldId="257"/>
            <ac:spMk id="34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21T17:14:32.478" v="2605" actId="1076"/>
          <ac:spMkLst>
            <pc:docMk/>
            <pc:sldMk cId="0" sldId="257"/>
            <ac:spMk id="35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21T17:14:32.478" v="2605" actId="1076"/>
          <ac:spMkLst>
            <pc:docMk/>
            <pc:sldMk cId="0" sldId="257"/>
            <ac:spMk id="37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21T17:14:32.478" v="2605" actId="1076"/>
          <ac:spMkLst>
            <pc:docMk/>
            <pc:sldMk cId="0" sldId="257"/>
            <ac:spMk id="38" creationId="{00000000-0000-0000-0000-000000000000}"/>
          </ac:spMkLst>
        </pc:spChg>
        <pc:spChg chg="add del mod">
          <ac:chgData name="Student - Samuel Sim Wei Xuan" userId="ef0c3dc8-a5e4-49a4-a658-fa0f00c2d01f" providerId="ADAL" clId="{878E6ABE-BBD3-4305-B84D-31226D1A12E6}" dt="2020-10-14T03:18:05.931" v="65" actId="478"/>
          <ac:spMkLst>
            <pc:docMk/>
            <pc:sldMk cId="0" sldId="257"/>
            <ac:spMk id="40" creationId="{7BC55137-859C-424A-995E-816ED911E48A}"/>
          </ac:spMkLst>
        </pc:spChg>
        <pc:spChg chg="add mod">
          <ac:chgData name="Student - Samuel Sim Wei Xuan" userId="ef0c3dc8-a5e4-49a4-a658-fa0f00c2d01f" providerId="ADAL" clId="{878E6ABE-BBD3-4305-B84D-31226D1A12E6}" dt="2020-10-21T17:14:32.478" v="2605" actId="1076"/>
          <ac:spMkLst>
            <pc:docMk/>
            <pc:sldMk cId="0" sldId="257"/>
            <ac:spMk id="42" creationId="{C3900CA8-757A-4E55-B3FB-B4510F36F1F3}"/>
          </ac:spMkLst>
        </pc:spChg>
        <pc:spChg chg="add del mod">
          <ac:chgData name="Student - Samuel Sim Wei Xuan" userId="ef0c3dc8-a5e4-49a4-a658-fa0f00c2d01f" providerId="ADAL" clId="{878E6ABE-BBD3-4305-B84D-31226D1A12E6}" dt="2020-10-21T15:50:53.476" v="2429" actId="478"/>
          <ac:spMkLst>
            <pc:docMk/>
            <pc:sldMk cId="0" sldId="257"/>
            <ac:spMk id="44" creationId="{8AADCF40-4E85-4623-A77B-C833FED5511B}"/>
          </ac:spMkLst>
        </pc:spChg>
        <pc:grpChg chg="mod">
          <ac:chgData name="Student - Samuel Sim Wei Xuan" userId="ef0c3dc8-a5e4-49a4-a658-fa0f00c2d01f" providerId="ADAL" clId="{878E6ABE-BBD3-4305-B84D-31226D1A12E6}" dt="2020-10-14T03:23:12.050" v="221" actId="1038"/>
          <ac:grpSpMkLst>
            <pc:docMk/>
            <pc:sldMk cId="0" sldId="257"/>
            <ac:grpSpMk id="11" creationId="{00000000-0000-0000-0000-000000000000}"/>
          </ac:grpSpMkLst>
        </pc:grpChg>
        <pc:grpChg chg="mod">
          <ac:chgData name="Student - Samuel Sim Wei Xuan" userId="ef0c3dc8-a5e4-49a4-a658-fa0f00c2d01f" providerId="ADAL" clId="{878E6ABE-BBD3-4305-B84D-31226D1A12E6}" dt="2020-10-14T03:23:12.050" v="221" actId="1038"/>
          <ac:grpSpMkLst>
            <pc:docMk/>
            <pc:sldMk cId="0" sldId="257"/>
            <ac:grpSpMk id="14" creationId="{00000000-0000-0000-0000-000000000000}"/>
          </ac:grpSpMkLst>
        </pc:grpChg>
        <pc:grpChg chg="mod">
          <ac:chgData name="Student - Samuel Sim Wei Xuan" userId="ef0c3dc8-a5e4-49a4-a658-fa0f00c2d01f" providerId="ADAL" clId="{878E6ABE-BBD3-4305-B84D-31226D1A12E6}" dt="2020-10-14T03:23:12.050" v="221" actId="1038"/>
          <ac:grpSpMkLst>
            <pc:docMk/>
            <pc:sldMk cId="0" sldId="257"/>
            <ac:grpSpMk id="17" creationId="{00000000-0000-0000-0000-000000000000}"/>
          </ac:grpSpMkLst>
        </pc:grpChg>
        <pc:grpChg chg="mod">
          <ac:chgData name="Student - Samuel Sim Wei Xuan" userId="ef0c3dc8-a5e4-49a4-a658-fa0f00c2d01f" providerId="ADAL" clId="{878E6ABE-BBD3-4305-B84D-31226D1A12E6}" dt="2020-10-14T03:23:12.050" v="221" actId="1038"/>
          <ac:grpSpMkLst>
            <pc:docMk/>
            <pc:sldMk cId="0" sldId="257"/>
            <ac:grpSpMk id="21" creationId="{00000000-0000-0000-0000-000000000000}"/>
          </ac:grpSpMkLst>
        </pc:grpChg>
        <pc:grpChg chg="mod">
          <ac:chgData name="Student - Samuel Sim Wei Xuan" userId="ef0c3dc8-a5e4-49a4-a658-fa0f00c2d01f" providerId="ADAL" clId="{878E6ABE-BBD3-4305-B84D-31226D1A12E6}" dt="2020-10-14T03:23:12.050" v="221" actId="1038"/>
          <ac:grpSpMkLst>
            <pc:docMk/>
            <pc:sldMk cId="0" sldId="257"/>
            <ac:grpSpMk id="24" creationId="{00000000-0000-0000-0000-000000000000}"/>
          </ac:grpSpMkLst>
        </pc:grpChg>
        <pc:grpChg chg="mod">
          <ac:chgData name="Student - Samuel Sim Wei Xuan" userId="ef0c3dc8-a5e4-49a4-a658-fa0f00c2d01f" providerId="ADAL" clId="{878E6ABE-BBD3-4305-B84D-31226D1A12E6}" dt="2020-10-21T17:14:32.478" v="2605" actId="1076"/>
          <ac:grpSpMkLst>
            <pc:docMk/>
            <pc:sldMk cId="0" sldId="257"/>
            <ac:grpSpMk id="27" creationId="{00000000-0000-0000-0000-000000000000}"/>
          </ac:grpSpMkLst>
        </pc:grpChg>
        <pc:grpChg chg="mod">
          <ac:chgData name="Student - Samuel Sim Wei Xuan" userId="ef0c3dc8-a5e4-49a4-a658-fa0f00c2d01f" providerId="ADAL" clId="{878E6ABE-BBD3-4305-B84D-31226D1A12E6}" dt="2020-10-21T17:14:32.478" v="2605" actId="1076"/>
          <ac:grpSpMkLst>
            <pc:docMk/>
            <pc:sldMk cId="0" sldId="257"/>
            <ac:grpSpMk id="30" creationId="{00000000-0000-0000-0000-000000000000}"/>
          </ac:grpSpMkLst>
        </pc:grpChg>
        <pc:grpChg chg="mod">
          <ac:chgData name="Student - Samuel Sim Wei Xuan" userId="ef0c3dc8-a5e4-49a4-a658-fa0f00c2d01f" providerId="ADAL" clId="{878E6ABE-BBD3-4305-B84D-31226D1A12E6}" dt="2020-10-21T17:14:32.478" v="2605" actId="1076"/>
          <ac:grpSpMkLst>
            <pc:docMk/>
            <pc:sldMk cId="0" sldId="257"/>
            <ac:grpSpMk id="33" creationId="{00000000-0000-0000-0000-000000000000}"/>
          </ac:grpSpMkLst>
        </pc:grpChg>
        <pc:grpChg chg="mod">
          <ac:chgData name="Student - Samuel Sim Wei Xuan" userId="ef0c3dc8-a5e4-49a4-a658-fa0f00c2d01f" providerId="ADAL" clId="{878E6ABE-BBD3-4305-B84D-31226D1A12E6}" dt="2020-10-21T17:14:32.478" v="2605" actId="1076"/>
          <ac:grpSpMkLst>
            <pc:docMk/>
            <pc:sldMk cId="0" sldId="257"/>
            <ac:grpSpMk id="36" creationId="{00000000-0000-0000-0000-000000000000}"/>
          </ac:grpSpMkLst>
        </pc:grpChg>
        <pc:picChg chg="mod modCrop">
          <ac:chgData name="Student - Samuel Sim Wei Xuan" userId="ef0c3dc8-a5e4-49a4-a658-fa0f00c2d01f" providerId="ADAL" clId="{878E6ABE-BBD3-4305-B84D-31226D1A12E6}" dt="2020-10-21T17:14:43.090" v="2620" actId="732"/>
          <ac:picMkLst>
            <pc:docMk/>
            <pc:sldMk cId="0" sldId="257"/>
            <ac:picMk id="2" creationId="{00000000-0000-0000-0000-000000000000}"/>
          </ac:picMkLst>
        </pc:picChg>
        <pc:picChg chg="mod">
          <ac:chgData name="Student - Samuel Sim Wei Xuan" userId="ef0c3dc8-a5e4-49a4-a658-fa0f00c2d01f" providerId="ADAL" clId="{878E6ABE-BBD3-4305-B84D-31226D1A12E6}" dt="2020-10-14T03:23:12.050" v="221" actId="1038"/>
          <ac:picMkLst>
            <pc:docMk/>
            <pc:sldMk cId="0" sldId="257"/>
            <ac:picMk id="3" creationId="{00000000-0000-0000-0000-000000000000}"/>
          </ac:picMkLst>
        </pc:picChg>
        <pc:picChg chg="mod modCrop">
          <ac:chgData name="Student - Samuel Sim Wei Xuan" userId="ef0c3dc8-a5e4-49a4-a658-fa0f00c2d01f" providerId="ADAL" clId="{878E6ABE-BBD3-4305-B84D-31226D1A12E6}" dt="2020-10-21T17:15:11.477" v="2624" actId="18131"/>
          <ac:picMkLst>
            <pc:docMk/>
            <pc:sldMk cId="0" sldId="257"/>
            <ac:picMk id="3" creationId="{6A76EB4F-1B63-4B3E-805D-B23E4D407A20}"/>
          </ac:picMkLst>
        </pc:picChg>
        <pc:picChg chg="mod">
          <ac:chgData name="Student - Samuel Sim Wei Xuan" userId="ef0c3dc8-a5e4-49a4-a658-fa0f00c2d01f" providerId="ADAL" clId="{878E6ABE-BBD3-4305-B84D-31226D1A12E6}" dt="2020-10-14T03:23:12.050" v="221" actId="1038"/>
          <ac:picMkLst>
            <pc:docMk/>
            <pc:sldMk cId="0" sldId="257"/>
            <ac:picMk id="4" creationId="{00000000-0000-0000-0000-000000000000}"/>
          </ac:picMkLst>
        </pc:picChg>
        <pc:picChg chg="add del mod ord modCrop">
          <ac:chgData name="Student - Samuel Sim Wei Xuan" userId="ef0c3dc8-a5e4-49a4-a658-fa0f00c2d01f" providerId="ADAL" clId="{878E6ABE-BBD3-4305-B84D-31226D1A12E6}" dt="2020-10-21T17:14:38.615" v="2619" actId="478"/>
          <ac:picMkLst>
            <pc:docMk/>
            <pc:sldMk cId="0" sldId="257"/>
            <ac:picMk id="4" creationId="{54F0DAED-487F-417F-AFAE-7938F5FDB137}"/>
          </ac:picMkLst>
        </pc:picChg>
        <pc:picChg chg="mod">
          <ac:chgData name="Student - Samuel Sim Wei Xuan" userId="ef0c3dc8-a5e4-49a4-a658-fa0f00c2d01f" providerId="ADAL" clId="{878E6ABE-BBD3-4305-B84D-31226D1A12E6}" dt="2020-10-14T03:23:12.050" v="221" actId="1038"/>
          <ac:picMkLst>
            <pc:docMk/>
            <pc:sldMk cId="0" sldId="257"/>
            <ac:picMk id="5" creationId="{00000000-0000-0000-0000-000000000000}"/>
          </ac:picMkLst>
        </pc:picChg>
        <pc:picChg chg="mod">
          <ac:chgData name="Student - Samuel Sim Wei Xuan" userId="ef0c3dc8-a5e4-49a4-a658-fa0f00c2d01f" providerId="ADAL" clId="{878E6ABE-BBD3-4305-B84D-31226D1A12E6}" dt="2020-10-14T03:23:12.050" v="221" actId="1038"/>
          <ac:picMkLst>
            <pc:docMk/>
            <pc:sldMk cId="0" sldId="257"/>
            <ac:picMk id="7" creationId="{00000000-0000-0000-0000-000000000000}"/>
          </ac:picMkLst>
        </pc:picChg>
        <pc:picChg chg="mod">
          <ac:chgData name="Student - Samuel Sim Wei Xuan" userId="ef0c3dc8-a5e4-49a4-a658-fa0f00c2d01f" providerId="ADAL" clId="{878E6ABE-BBD3-4305-B84D-31226D1A12E6}" dt="2020-10-14T03:23:12.050" v="221" actId="1038"/>
          <ac:picMkLst>
            <pc:docMk/>
            <pc:sldMk cId="0" sldId="257"/>
            <ac:picMk id="8" creationId="{00000000-0000-0000-0000-000000000000}"/>
          </ac:picMkLst>
        </pc:picChg>
        <pc:picChg chg="mod">
          <ac:chgData name="Student - Samuel Sim Wei Xuan" userId="ef0c3dc8-a5e4-49a4-a658-fa0f00c2d01f" providerId="ADAL" clId="{878E6ABE-BBD3-4305-B84D-31226D1A12E6}" dt="2020-10-14T03:21:46.502" v="177" actId="1076"/>
          <ac:picMkLst>
            <pc:docMk/>
            <pc:sldMk cId="0" sldId="257"/>
            <ac:picMk id="9" creationId="{00000000-0000-0000-0000-000000000000}"/>
          </ac:picMkLst>
        </pc:picChg>
        <pc:picChg chg="mod modCrop">
          <ac:chgData name="Student - Samuel Sim Wei Xuan" userId="ef0c3dc8-a5e4-49a4-a658-fa0f00c2d01f" providerId="ADAL" clId="{878E6ABE-BBD3-4305-B84D-31226D1A12E6}" dt="2020-10-21T17:15:04.589" v="2623" actId="18131"/>
          <ac:picMkLst>
            <pc:docMk/>
            <pc:sldMk cId="0" sldId="257"/>
            <ac:picMk id="39" creationId="{420B66EB-D4E8-4413-B279-400C13DF1F2E}"/>
          </ac:picMkLst>
        </pc:picChg>
        <pc:picChg chg="mod modCrop">
          <ac:chgData name="Student - Samuel Sim Wei Xuan" userId="ef0c3dc8-a5e4-49a4-a658-fa0f00c2d01f" providerId="ADAL" clId="{878E6ABE-BBD3-4305-B84D-31226D1A12E6}" dt="2020-10-21T17:15:16.231" v="2625" actId="18131"/>
          <ac:picMkLst>
            <pc:docMk/>
            <pc:sldMk cId="0" sldId="257"/>
            <ac:picMk id="40" creationId="{7922CB43-BF8A-4CF7-AA85-CB1F240714D6}"/>
          </ac:picMkLst>
        </pc:picChg>
        <pc:picChg chg="add mod modCrop">
          <ac:chgData name="Student - Samuel Sim Wei Xuan" userId="ef0c3dc8-a5e4-49a4-a658-fa0f00c2d01f" providerId="ADAL" clId="{878E6ABE-BBD3-4305-B84D-31226D1A12E6}" dt="2020-10-21T17:15:30.378" v="2629" actId="18131"/>
          <ac:picMkLst>
            <pc:docMk/>
            <pc:sldMk cId="0" sldId="257"/>
            <ac:picMk id="41" creationId="{65720BB9-D0B1-417E-A586-D6C5DE088AC7}"/>
          </ac:picMkLst>
        </pc:picChg>
        <pc:picChg chg="mod modCrop">
          <ac:chgData name="Student - Samuel Sim Wei Xuan" userId="ef0c3dc8-a5e4-49a4-a658-fa0f00c2d01f" providerId="ADAL" clId="{878E6ABE-BBD3-4305-B84D-31226D1A12E6}" dt="2020-10-21T17:14:59.478" v="2622" actId="18131"/>
          <ac:picMkLst>
            <pc:docMk/>
            <pc:sldMk cId="0" sldId="257"/>
            <ac:picMk id="55" creationId="{52AE4722-4F61-4B7D-96F4-831856BC6B85}"/>
          </ac:picMkLst>
        </pc:picChg>
        <pc:picChg chg="mod">
          <ac:chgData name="Student - Samuel Sim Wei Xuan" userId="ef0c3dc8-a5e4-49a4-a658-fa0f00c2d01f" providerId="ADAL" clId="{878E6ABE-BBD3-4305-B84D-31226D1A12E6}" dt="2020-10-21T17:14:32.478" v="2605" actId="1076"/>
          <ac:picMkLst>
            <pc:docMk/>
            <pc:sldMk cId="0" sldId="257"/>
            <ac:picMk id="1026" creationId="{B65D416F-C95F-4358-B7E1-1C83A1066A89}"/>
          </ac:picMkLst>
        </pc:picChg>
      </pc:sldChg>
      <pc:sldChg chg="addSp delSp modSp mod">
        <pc:chgData name="Student - Samuel Sim Wei Xuan" userId="ef0c3dc8-a5e4-49a4-a658-fa0f00c2d01f" providerId="ADAL" clId="{878E6ABE-BBD3-4305-B84D-31226D1A12E6}" dt="2020-10-21T18:07:23.407" v="2908" actId="113"/>
        <pc:sldMkLst>
          <pc:docMk/>
          <pc:sldMk cId="0" sldId="258"/>
        </pc:sldMkLst>
        <pc:spChg chg="mod">
          <ac:chgData name="Student - Samuel Sim Wei Xuan" userId="ef0c3dc8-a5e4-49a4-a658-fa0f00c2d01f" providerId="ADAL" clId="{878E6ABE-BBD3-4305-B84D-31226D1A12E6}" dt="2020-10-21T13:23:13.005" v="2158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21T18:07:23.407" v="2908" actId="113"/>
          <ac:spMkLst>
            <pc:docMk/>
            <pc:sldMk cId="0" sldId="258"/>
            <ac:spMk id="3" creationId="{00000000-0000-0000-0000-000000000000}"/>
          </ac:spMkLst>
        </pc:spChg>
        <pc:spChg chg="add del mod">
          <ac:chgData name="Student - Samuel Sim Wei Xuan" userId="ef0c3dc8-a5e4-49a4-a658-fa0f00c2d01f" providerId="ADAL" clId="{878E6ABE-BBD3-4305-B84D-31226D1A12E6}" dt="2020-10-21T13:22:31.016" v="2157" actId="1035"/>
          <ac:spMkLst>
            <pc:docMk/>
            <pc:sldMk cId="0" sldId="258"/>
            <ac:spMk id="4" creationId="{00000000-0000-0000-0000-000000000000}"/>
          </ac:spMkLst>
        </pc:spChg>
        <pc:spChg chg="del mod">
          <ac:chgData name="Student - Samuel Sim Wei Xuan" userId="ef0c3dc8-a5e4-49a4-a658-fa0f00c2d01f" providerId="ADAL" clId="{878E6ABE-BBD3-4305-B84D-31226D1A12E6}" dt="2020-10-21T15:52:36.069" v="2433" actId="478"/>
          <ac:spMkLst>
            <pc:docMk/>
            <pc:sldMk cId="0" sldId="258"/>
            <ac:spMk id="5" creationId="{00000000-0000-0000-0000-000000000000}"/>
          </ac:spMkLst>
        </pc:spChg>
        <pc:spChg chg="add">
          <ac:chgData name="Student - Samuel Sim Wei Xuan" userId="ef0c3dc8-a5e4-49a4-a658-fa0f00c2d01f" providerId="ADAL" clId="{878E6ABE-BBD3-4305-B84D-31226D1A12E6}" dt="2020-10-21T15:52:34.426" v="2432" actId="22"/>
          <ac:spMkLst>
            <pc:docMk/>
            <pc:sldMk cId="0" sldId="258"/>
            <ac:spMk id="7" creationId="{ECAF284F-572A-4573-8BFA-E918FE7AF927}"/>
          </ac:spMkLst>
        </pc:spChg>
        <pc:spChg chg="add mod">
          <ac:chgData name="Student - Samuel Sim Wei Xuan" userId="ef0c3dc8-a5e4-49a4-a658-fa0f00c2d01f" providerId="ADAL" clId="{878E6ABE-BBD3-4305-B84D-31226D1A12E6}" dt="2020-10-21T15:52:59.696" v="2468" actId="1076"/>
          <ac:spMkLst>
            <pc:docMk/>
            <pc:sldMk cId="0" sldId="258"/>
            <ac:spMk id="10" creationId="{823B12D5-895F-4E4E-8AE5-38E0815C7E3B}"/>
          </ac:spMkLst>
        </pc:spChg>
        <pc:picChg chg="add mod">
          <ac:chgData name="Student - Samuel Sim Wei Xuan" userId="ef0c3dc8-a5e4-49a4-a658-fa0f00c2d01f" providerId="ADAL" clId="{878E6ABE-BBD3-4305-B84D-31226D1A12E6}" dt="2020-10-14T02:27:47.447" v="8" actId="571"/>
          <ac:picMkLst>
            <pc:docMk/>
            <pc:sldMk cId="0" sldId="258"/>
            <ac:picMk id="8" creationId="{BA3C9285-0329-40CC-B44A-FD65AD2F9BEC}"/>
          </ac:picMkLst>
        </pc:picChg>
        <pc:picChg chg="add mod">
          <ac:chgData name="Student - Samuel Sim Wei Xuan" userId="ef0c3dc8-a5e4-49a4-a658-fa0f00c2d01f" providerId="ADAL" clId="{878E6ABE-BBD3-4305-B84D-31226D1A12E6}" dt="2020-10-14T02:27:47.447" v="8" actId="571"/>
          <ac:picMkLst>
            <pc:docMk/>
            <pc:sldMk cId="0" sldId="258"/>
            <ac:picMk id="9" creationId="{0EADBDBB-3088-4E98-998A-8C24A34F883B}"/>
          </ac:picMkLst>
        </pc:picChg>
        <pc:picChg chg="add mod">
          <ac:chgData name="Student - Samuel Sim Wei Xuan" userId="ef0c3dc8-a5e4-49a4-a658-fa0f00c2d01f" providerId="ADAL" clId="{878E6ABE-BBD3-4305-B84D-31226D1A12E6}" dt="2020-10-14T02:29:25.713" v="25" actId="571"/>
          <ac:picMkLst>
            <pc:docMk/>
            <pc:sldMk cId="0" sldId="258"/>
            <ac:picMk id="12" creationId="{E4638117-4DEE-4882-BA6B-D61FFC89DAD1}"/>
          </ac:picMkLst>
        </pc:picChg>
        <pc:picChg chg="add mod">
          <ac:chgData name="Student - Samuel Sim Wei Xuan" userId="ef0c3dc8-a5e4-49a4-a658-fa0f00c2d01f" providerId="ADAL" clId="{878E6ABE-BBD3-4305-B84D-31226D1A12E6}" dt="2020-10-21T15:52:42.957" v="2452" actId="1035"/>
          <ac:picMkLst>
            <pc:docMk/>
            <pc:sldMk cId="0" sldId="258"/>
            <ac:picMk id="1026" creationId="{85E483D1-EEE9-44E7-892B-D775B7FA1008}"/>
          </ac:picMkLst>
        </pc:picChg>
        <pc:picChg chg="add mod">
          <ac:chgData name="Student - Samuel Sim Wei Xuan" userId="ef0c3dc8-a5e4-49a4-a658-fa0f00c2d01f" providerId="ADAL" clId="{878E6ABE-BBD3-4305-B84D-31226D1A12E6}" dt="2020-10-21T15:52:42.957" v="2452" actId="1035"/>
          <ac:picMkLst>
            <pc:docMk/>
            <pc:sldMk cId="0" sldId="258"/>
            <ac:picMk id="1028" creationId="{4B9501A3-0D0D-40DA-998E-780D80D50D80}"/>
          </ac:picMkLst>
        </pc:picChg>
        <pc:picChg chg="add del mod">
          <ac:chgData name="Student - Samuel Sim Wei Xuan" userId="ef0c3dc8-a5e4-49a4-a658-fa0f00c2d01f" providerId="ADAL" clId="{878E6ABE-BBD3-4305-B84D-31226D1A12E6}" dt="2020-10-14T02:28:26.135" v="13" actId="478"/>
          <ac:picMkLst>
            <pc:docMk/>
            <pc:sldMk cId="0" sldId="258"/>
            <ac:picMk id="1030" creationId="{9A59BCEF-F234-4D35-9481-0CE7E643F2A5}"/>
          </ac:picMkLst>
        </pc:picChg>
        <pc:picChg chg="add mod">
          <ac:chgData name="Student - Samuel Sim Wei Xuan" userId="ef0c3dc8-a5e4-49a4-a658-fa0f00c2d01f" providerId="ADAL" clId="{878E6ABE-BBD3-4305-B84D-31226D1A12E6}" dt="2020-10-21T15:52:42.957" v="2452" actId="1035"/>
          <ac:picMkLst>
            <pc:docMk/>
            <pc:sldMk cId="0" sldId="258"/>
            <ac:picMk id="1032" creationId="{F42DA709-3C0F-47E1-99AF-6E42D1D57582}"/>
          </ac:picMkLst>
        </pc:picChg>
      </pc:sldChg>
      <pc:sldChg chg="addSp delSp modSp mod">
        <pc:chgData name="Student - Samuel Sim Wei Xuan" userId="ef0c3dc8-a5e4-49a4-a658-fa0f00c2d01f" providerId="ADAL" clId="{878E6ABE-BBD3-4305-B84D-31226D1A12E6}" dt="2020-10-14T07:57:19.484" v="781" actId="1035"/>
        <pc:sldMkLst>
          <pc:docMk/>
          <pc:sldMk cId="0" sldId="259"/>
        </pc:sldMkLst>
        <pc:spChg chg="add del mod ord">
          <ac:chgData name="Student - Samuel Sim Wei Xuan" userId="ef0c3dc8-a5e4-49a4-a658-fa0f00c2d01f" providerId="ADAL" clId="{878E6ABE-BBD3-4305-B84D-31226D1A12E6}" dt="2020-10-14T07:25:24.694" v="610" actId="1076"/>
          <ac:spMkLst>
            <pc:docMk/>
            <pc:sldMk cId="0" sldId="259"/>
            <ac:spMk id="2" creationId="{00000000-0000-0000-0000-000000000000}"/>
          </ac:spMkLst>
        </pc:spChg>
        <pc:spChg chg="del">
          <ac:chgData name="Student - Samuel Sim Wei Xuan" userId="ef0c3dc8-a5e4-49a4-a658-fa0f00c2d01f" providerId="ADAL" clId="{878E6ABE-BBD3-4305-B84D-31226D1A12E6}" dt="2020-10-14T07:17:41.338" v="370" actId="478"/>
          <ac:spMkLst>
            <pc:docMk/>
            <pc:sldMk cId="0" sldId="259"/>
            <ac:spMk id="40" creationId="{00000000-0000-0000-0000-000000000000}"/>
          </ac:spMkLst>
        </pc:spChg>
        <pc:spChg chg="del">
          <ac:chgData name="Student - Samuel Sim Wei Xuan" userId="ef0c3dc8-a5e4-49a4-a658-fa0f00c2d01f" providerId="ADAL" clId="{878E6ABE-BBD3-4305-B84D-31226D1A12E6}" dt="2020-10-14T07:17:41.338" v="370" actId="478"/>
          <ac:spMkLst>
            <pc:docMk/>
            <pc:sldMk cId="0" sldId="259"/>
            <ac:spMk id="41" creationId="{00000000-0000-0000-0000-000000000000}"/>
          </ac:spMkLst>
        </pc:spChg>
        <pc:spChg chg="del">
          <ac:chgData name="Student - Samuel Sim Wei Xuan" userId="ef0c3dc8-a5e4-49a4-a658-fa0f00c2d01f" providerId="ADAL" clId="{878E6ABE-BBD3-4305-B84D-31226D1A12E6}" dt="2020-10-14T07:17:41.338" v="370" actId="478"/>
          <ac:spMkLst>
            <pc:docMk/>
            <pc:sldMk cId="0" sldId="259"/>
            <ac:spMk id="42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14T07:24:53.293" v="561" actId="20577"/>
          <ac:spMkLst>
            <pc:docMk/>
            <pc:sldMk cId="0" sldId="259"/>
            <ac:spMk id="44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14T07:24:56.233" v="565" actId="20577"/>
          <ac:spMkLst>
            <pc:docMk/>
            <pc:sldMk cId="0" sldId="259"/>
            <ac:spMk id="45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14T07:22:46.943" v="377" actId="207"/>
          <ac:spMkLst>
            <pc:docMk/>
            <pc:sldMk cId="0" sldId="259"/>
            <ac:spMk id="46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14T07:26:33.624" v="711" actId="1076"/>
          <ac:spMkLst>
            <pc:docMk/>
            <pc:sldMk cId="0" sldId="259"/>
            <ac:spMk id="48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14T07:26:36.702" v="713" actId="1076"/>
          <ac:spMkLst>
            <pc:docMk/>
            <pc:sldMk cId="0" sldId="259"/>
            <ac:spMk id="49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14T07:22:46.943" v="377" actId="207"/>
          <ac:spMkLst>
            <pc:docMk/>
            <pc:sldMk cId="0" sldId="259"/>
            <ac:spMk id="50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14T07:26:23.157" v="708" actId="20577"/>
          <ac:spMkLst>
            <pc:docMk/>
            <pc:sldMk cId="0" sldId="259"/>
            <ac:spMk id="52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14T07:26:15.512" v="692" actId="20577"/>
          <ac:spMkLst>
            <pc:docMk/>
            <pc:sldMk cId="0" sldId="259"/>
            <ac:spMk id="53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14T07:22:46.943" v="377" actId="207"/>
          <ac:spMkLst>
            <pc:docMk/>
            <pc:sldMk cId="0" sldId="259"/>
            <ac:spMk id="54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14T07:25:30.918" v="611" actId="1076"/>
          <ac:spMkLst>
            <pc:docMk/>
            <pc:sldMk cId="0" sldId="259"/>
            <ac:spMk id="55" creationId="{00000000-0000-0000-0000-000000000000}"/>
          </ac:spMkLst>
        </pc:spChg>
        <pc:spChg chg="add mod">
          <ac:chgData name="Student - Samuel Sim Wei Xuan" userId="ef0c3dc8-a5e4-49a4-a658-fa0f00c2d01f" providerId="ADAL" clId="{878E6ABE-BBD3-4305-B84D-31226D1A12E6}" dt="2020-10-14T07:25:49.801" v="615" actId="20577"/>
          <ac:spMkLst>
            <pc:docMk/>
            <pc:sldMk cId="0" sldId="259"/>
            <ac:spMk id="58" creationId="{A72A4638-44EC-442A-8CBC-AFF20038886E}"/>
          </ac:spMkLst>
        </pc:spChg>
        <pc:grpChg chg="del">
          <ac:chgData name="Student - Samuel Sim Wei Xuan" userId="ef0c3dc8-a5e4-49a4-a658-fa0f00c2d01f" providerId="ADAL" clId="{878E6ABE-BBD3-4305-B84D-31226D1A12E6}" dt="2020-10-14T07:17:41.338" v="370" actId="478"/>
          <ac:grpSpMkLst>
            <pc:docMk/>
            <pc:sldMk cId="0" sldId="259"/>
            <ac:grpSpMk id="3" creationId="{00000000-0000-0000-0000-000000000000}"/>
          </ac:grpSpMkLst>
        </pc:grpChg>
        <pc:grpChg chg="del">
          <ac:chgData name="Student - Samuel Sim Wei Xuan" userId="ef0c3dc8-a5e4-49a4-a658-fa0f00c2d01f" providerId="ADAL" clId="{878E6ABE-BBD3-4305-B84D-31226D1A12E6}" dt="2020-10-14T07:17:41.338" v="370" actId="478"/>
          <ac:grpSpMkLst>
            <pc:docMk/>
            <pc:sldMk cId="0" sldId="259"/>
            <ac:grpSpMk id="15" creationId="{00000000-0000-0000-0000-000000000000}"/>
          </ac:grpSpMkLst>
        </pc:grpChg>
        <pc:grpChg chg="del">
          <ac:chgData name="Student - Samuel Sim Wei Xuan" userId="ef0c3dc8-a5e4-49a4-a658-fa0f00c2d01f" providerId="ADAL" clId="{878E6ABE-BBD3-4305-B84D-31226D1A12E6}" dt="2020-10-14T07:17:41.338" v="370" actId="478"/>
          <ac:grpSpMkLst>
            <pc:docMk/>
            <pc:sldMk cId="0" sldId="259"/>
            <ac:grpSpMk id="27" creationId="{00000000-0000-0000-0000-000000000000}"/>
          </ac:grpSpMkLst>
        </pc:grpChg>
        <pc:grpChg chg="mod">
          <ac:chgData name="Student - Samuel Sim Wei Xuan" userId="ef0c3dc8-a5e4-49a4-a658-fa0f00c2d01f" providerId="ADAL" clId="{878E6ABE-BBD3-4305-B84D-31226D1A12E6}" dt="2020-10-14T07:57:19.484" v="781" actId="1035"/>
          <ac:grpSpMkLst>
            <pc:docMk/>
            <pc:sldMk cId="0" sldId="259"/>
            <ac:grpSpMk id="43" creationId="{00000000-0000-0000-0000-000000000000}"/>
          </ac:grpSpMkLst>
        </pc:grpChg>
        <pc:grpChg chg="mod">
          <ac:chgData name="Student - Samuel Sim Wei Xuan" userId="ef0c3dc8-a5e4-49a4-a658-fa0f00c2d01f" providerId="ADAL" clId="{878E6ABE-BBD3-4305-B84D-31226D1A12E6}" dt="2020-10-14T07:57:19.484" v="781" actId="1035"/>
          <ac:grpSpMkLst>
            <pc:docMk/>
            <pc:sldMk cId="0" sldId="259"/>
            <ac:grpSpMk id="47" creationId="{00000000-0000-0000-0000-000000000000}"/>
          </ac:grpSpMkLst>
        </pc:grpChg>
        <pc:grpChg chg="mod">
          <ac:chgData name="Student - Samuel Sim Wei Xuan" userId="ef0c3dc8-a5e4-49a4-a658-fa0f00c2d01f" providerId="ADAL" clId="{878E6ABE-BBD3-4305-B84D-31226D1A12E6}" dt="2020-10-14T07:57:19.484" v="781" actId="1035"/>
          <ac:grpSpMkLst>
            <pc:docMk/>
            <pc:sldMk cId="0" sldId="259"/>
            <ac:grpSpMk id="51" creationId="{00000000-0000-0000-0000-000000000000}"/>
          </ac:grpSpMkLst>
        </pc:grpChg>
        <pc:picChg chg="add mod modCrop">
          <ac:chgData name="Student - Samuel Sim Wei Xuan" userId="ef0c3dc8-a5e4-49a4-a658-fa0f00c2d01f" providerId="ADAL" clId="{878E6ABE-BBD3-4305-B84D-31226D1A12E6}" dt="2020-10-14T07:57:19.484" v="781" actId="1035"/>
          <ac:picMkLst>
            <pc:docMk/>
            <pc:sldMk cId="0" sldId="259"/>
            <ac:picMk id="56" creationId="{2B359B29-43AD-458A-88A0-27B147628108}"/>
          </ac:picMkLst>
        </pc:picChg>
        <pc:picChg chg="add del mod modCrop">
          <ac:chgData name="Student - Samuel Sim Wei Xuan" userId="ef0c3dc8-a5e4-49a4-a658-fa0f00c2d01f" providerId="ADAL" clId="{878E6ABE-BBD3-4305-B84D-31226D1A12E6}" dt="2020-10-14T07:54:25.487" v="748" actId="478"/>
          <ac:picMkLst>
            <pc:docMk/>
            <pc:sldMk cId="0" sldId="259"/>
            <ac:picMk id="59" creationId="{1C4DE3DC-A2C4-47A0-9C1B-0113ACC8F541}"/>
          </ac:picMkLst>
        </pc:picChg>
        <pc:picChg chg="add mod">
          <ac:chgData name="Student - Samuel Sim Wei Xuan" userId="ef0c3dc8-a5e4-49a4-a658-fa0f00c2d01f" providerId="ADAL" clId="{878E6ABE-BBD3-4305-B84D-31226D1A12E6}" dt="2020-10-14T07:57:19.484" v="781" actId="1035"/>
          <ac:picMkLst>
            <pc:docMk/>
            <pc:sldMk cId="0" sldId="259"/>
            <ac:picMk id="60" creationId="{F9796AA3-0EAA-475B-A6F9-0D35CF45FFCE}"/>
          </ac:picMkLst>
        </pc:picChg>
      </pc:sldChg>
      <pc:sldChg chg="addSp delSp modSp mod setBg">
        <pc:chgData name="Student - Samuel Sim Wei Xuan" userId="ef0c3dc8-a5e4-49a4-a658-fa0f00c2d01f" providerId="ADAL" clId="{878E6ABE-BBD3-4305-B84D-31226D1A12E6}" dt="2020-10-22T03:45:21.337" v="3002" actId="1076"/>
        <pc:sldMkLst>
          <pc:docMk/>
          <pc:sldMk cId="0" sldId="260"/>
        </pc:sldMkLst>
        <pc:spChg chg="mod">
          <ac:chgData name="Student - Samuel Sim Wei Xuan" userId="ef0c3dc8-a5e4-49a4-a658-fa0f00c2d01f" providerId="ADAL" clId="{878E6ABE-BBD3-4305-B84D-31226D1A12E6}" dt="2020-10-21T17:08:03.557" v="2482" actId="207"/>
          <ac:spMkLst>
            <pc:docMk/>
            <pc:sldMk cId="0" sldId="260"/>
            <ac:spMk id="2" creationId="{00000000-0000-0000-0000-000000000000}"/>
          </ac:spMkLst>
        </pc:spChg>
        <pc:spChg chg="del mod">
          <ac:chgData name="Student - Samuel Sim Wei Xuan" userId="ef0c3dc8-a5e4-49a4-a658-fa0f00c2d01f" providerId="ADAL" clId="{878E6ABE-BBD3-4305-B84D-31226D1A12E6}" dt="2020-10-21T15:37:25.435" v="2303" actId="478"/>
          <ac:spMkLst>
            <pc:docMk/>
            <pc:sldMk cId="0" sldId="260"/>
            <ac:spMk id="3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21T15:41:00.057" v="2361" actId="1038"/>
          <ac:spMkLst>
            <pc:docMk/>
            <pc:sldMk cId="0" sldId="260"/>
            <ac:spMk id="4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21T17:07:57.006" v="2477" actId="207"/>
          <ac:spMkLst>
            <pc:docMk/>
            <pc:sldMk cId="0" sldId="260"/>
            <ac:spMk id="6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21T17:08:03.183" v="2481" actId="207"/>
          <ac:spMkLst>
            <pc:docMk/>
            <pc:sldMk cId="0" sldId="260"/>
            <ac:spMk id="8" creationId="{00000000-0000-0000-0000-000000000000}"/>
          </ac:spMkLst>
        </pc:spChg>
        <pc:spChg chg="add del mod">
          <ac:chgData name="Student - Samuel Sim Wei Xuan" userId="ef0c3dc8-a5e4-49a4-a658-fa0f00c2d01f" providerId="ADAL" clId="{878E6ABE-BBD3-4305-B84D-31226D1A12E6}" dt="2020-10-21T17:06:53.609" v="2473" actId="14100"/>
          <ac:spMkLst>
            <pc:docMk/>
            <pc:sldMk cId="0" sldId="260"/>
            <ac:spMk id="9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21T15:29:51.981" v="2220" actId="1076"/>
          <ac:spMkLst>
            <pc:docMk/>
            <pc:sldMk cId="0" sldId="260"/>
            <ac:spMk id="10" creationId="{00000000-0000-0000-0000-000000000000}"/>
          </ac:spMkLst>
        </pc:spChg>
        <pc:spChg chg="del mod">
          <ac:chgData name="Student - Samuel Sim Wei Xuan" userId="ef0c3dc8-a5e4-49a4-a658-fa0f00c2d01f" providerId="ADAL" clId="{878E6ABE-BBD3-4305-B84D-31226D1A12E6}" dt="2020-10-21T15:36:47.428" v="2293" actId="478"/>
          <ac:spMkLst>
            <pc:docMk/>
            <pc:sldMk cId="0" sldId="260"/>
            <ac:spMk id="11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21T15:42:51.220" v="2407" actId="2057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21T15:41:47.019" v="2376" actId="20577"/>
          <ac:spMkLst>
            <pc:docMk/>
            <pc:sldMk cId="0" sldId="260"/>
            <ac:spMk id="14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21T15:41:18.010" v="2374" actId="20577"/>
          <ac:spMkLst>
            <pc:docMk/>
            <pc:sldMk cId="0" sldId="260"/>
            <ac:spMk id="16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21T15:41:00.057" v="2361" actId="1038"/>
          <ac:spMkLst>
            <pc:docMk/>
            <pc:sldMk cId="0" sldId="260"/>
            <ac:spMk id="17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21T15:41:00.057" v="2361" actId="1038"/>
          <ac:spMkLst>
            <pc:docMk/>
            <pc:sldMk cId="0" sldId="260"/>
            <ac:spMk id="19" creationId="{00000000-0000-0000-0000-000000000000}"/>
          </ac:spMkLst>
        </pc:spChg>
        <pc:spChg chg="add">
          <ac:chgData name="Student - Samuel Sim Wei Xuan" userId="ef0c3dc8-a5e4-49a4-a658-fa0f00c2d01f" providerId="ADAL" clId="{878E6ABE-BBD3-4305-B84D-31226D1A12E6}" dt="2020-10-21T15:37:00.725" v="2294" actId="22"/>
          <ac:spMkLst>
            <pc:docMk/>
            <pc:sldMk cId="0" sldId="260"/>
            <ac:spMk id="23" creationId="{67C19EB2-80D2-4C4C-8F69-7F42F2305E34}"/>
          </ac:spMkLst>
        </pc:spChg>
        <pc:spChg chg="add del mod">
          <ac:chgData name="Student - Samuel Sim Wei Xuan" userId="ef0c3dc8-a5e4-49a4-a658-fa0f00c2d01f" providerId="ADAL" clId="{878E6ABE-BBD3-4305-B84D-31226D1A12E6}" dt="2020-10-21T15:37:15.172" v="2300" actId="22"/>
          <ac:spMkLst>
            <pc:docMk/>
            <pc:sldMk cId="0" sldId="260"/>
            <ac:spMk id="25" creationId="{D174C3B9-2343-4636-8115-9C7B1132057B}"/>
          </ac:spMkLst>
        </pc:spChg>
        <pc:spChg chg="add mod ord">
          <ac:chgData name="Student - Samuel Sim Wei Xuan" userId="ef0c3dc8-a5e4-49a4-a658-fa0f00c2d01f" providerId="ADAL" clId="{878E6ABE-BBD3-4305-B84D-31226D1A12E6}" dt="2020-10-21T15:38:02.203" v="2308" actId="14100"/>
          <ac:spMkLst>
            <pc:docMk/>
            <pc:sldMk cId="0" sldId="260"/>
            <ac:spMk id="27" creationId="{1C49CD0F-B0D3-4A4B-86F3-B2284BB406C8}"/>
          </ac:spMkLst>
        </pc:spChg>
        <pc:spChg chg="add del mod">
          <ac:chgData name="Student - Samuel Sim Wei Xuan" userId="ef0c3dc8-a5e4-49a4-a658-fa0f00c2d01f" providerId="ADAL" clId="{878E6ABE-BBD3-4305-B84D-31226D1A12E6}" dt="2020-10-21T15:48:47.933" v="2410" actId="478"/>
          <ac:spMkLst>
            <pc:docMk/>
            <pc:sldMk cId="0" sldId="260"/>
            <ac:spMk id="35" creationId="{69BA7C4F-3DDA-4E59-B176-368E832A8622}"/>
          </ac:spMkLst>
        </pc:spChg>
        <pc:grpChg chg="mod">
          <ac:chgData name="Student - Samuel Sim Wei Xuan" userId="ef0c3dc8-a5e4-49a4-a658-fa0f00c2d01f" providerId="ADAL" clId="{878E6ABE-BBD3-4305-B84D-31226D1A12E6}" dt="2020-10-21T17:07:57.006" v="2477" actId="207"/>
          <ac:grpSpMkLst>
            <pc:docMk/>
            <pc:sldMk cId="0" sldId="260"/>
            <ac:grpSpMk id="5" creationId="{00000000-0000-0000-0000-000000000000}"/>
          </ac:grpSpMkLst>
        </pc:grpChg>
        <pc:grpChg chg="mod">
          <ac:chgData name="Student - Samuel Sim Wei Xuan" userId="ef0c3dc8-a5e4-49a4-a658-fa0f00c2d01f" providerId="ADAL" clId="{878E6ABE-BBD3-4305-B84D-31226D1A12E6}" dt="2020-10-21T17:08:03.183" v="2481" actId="207"/>
          <ac:grpSpMkLst>
            <pc:docMk/>
            <pc:sldMk cId="0" sldId="260"/>
            <ac:grpSpMk id="7" creationId="{00000000-0000-0000-0000-000000000000}"/>
          </ac:grpSpMkLst>
        </pc:grpChg>
        <pc:picChg chg="add mod">
          <ac:chgData name="Student - Samuel Sim Wei Xuan" userId="ef0c3dc8-a5e4-49a4-a658-fa0f00c2d01f" providerId="ADAL" clId="{878E6ABE-BBD3-4305-B84D-31226D1A12E6}" dt="2020-10-22T03:45:21.337" v="3002" actId="1076"/>
          <ac:picMkLst>
            <pc:docMk/>
            <pc:sldMk cId="0" sldId="260"/>
            <ac:picMk id="11" creationId="{B8653DC1-7724-4E64-B243-FF53835BEECC}"/>
          </ac:picMkLst>
        </pc:picChg>
        <pc:picChg chg="add del mod">
          <ac:chgData name="Student - Samuel Sim Wei Xuan" userId="ef0c3dc8-a5e4-49a4-a658-fa0f00c2d01f" providerId="ADAL" clId="{878E6ABE-BBD3-4305-B84D-31226D1A12E6}" dt="2020-10-21T17:46:08.943" v="2637" actId="478"/>
          <ac:picMkLst>
            <pc:docMk/>
            <pc:sldMk cId="0" sldId="260"/>
            <ac:picMk id="11" creationId="{D57B7757-1478-4F93-9FC6-F79E364F5A0E}"/>
          </ac:picMkLst>
        </pc:picChg>
        <pc:picChg chg="add del mod">
          <ac:chgData name="Student - Samuel Sim Wei Xuan" userId="ef0c3dc8-a5e4-49a4-a658-fa0f00c2d01f" providerId="ADAL" clId="{878E6ABE-BBD3-4305-B84D-31226D1A12E6}" dt="2020-10-21T15:31:20.440" v="2232" actId="478"/>
          <ac:picMkLst>
            <pc:docMk/>
            <pc:sldMk cId="0" sldId="260"/>
            <ac:picMk id="15" creationId="{2BFF132B-5031-497B-92AE-BFA60F485764}"/>
          </ac:picMkLst>
        </pc:picChg>
        <pc:picChg chg="add del mod">
          <ac:chgData name="Student - Samuel Sim Wei Xuan" userId="ef0c3dc8-a5e4-49a4-a658-fa0f00c2d01f" providerId="ADAL" clId="{878E6ABE-BBD3-4305-B84D-31226D1A12E6}" dt="2020-10-21T17:49:05.621" v="2652" actId="478"/>
          <ac:picMkLst>
            <pc:docMk/>
            <pc:sldMk cId="0" sldId="260"/>
            <ac:picMk id="15" creationId="{F2F32C55-A6D4-4DB1-A985-00961C761922}"/>
          </ac:picMkLst>
        </pc:picChg>
        <pc:picChg chg="add del mod">
          <ac:chgData name="Student - Samuel Sim Wei Xuan" userId="ef0c3dc8-a5e4-49a4-a658-fa0f00c2d01f" providerId="ADAL" clId="{878E6ABE-BBD3-4305-B84D-31226D1A12E6}" dt="2020-10-21T15:31:39.220" v="2238" actId="478"/>
          <ac:picMkLst>
            <pc:docMk/>
            <pc:sldMk cId="0" sldId="260"/>
            <ac:picMk id="20" creationId="{1BCA9FA2-BE63-46C4-9539-B1E1738E5EA4}"/>
          </ac:picMkLst>
        </pc:picChg>
        <pc:picChg chg="add del mod">
          <ac:chgData name="Student - Samuel Sim Wei Xuan" userId="ef0c3dc8-a5e4-49a4-a658-fa0f00c2d01f" providerId="ADAL" clId="{878E6ABE-BBD3-4305-B84D-31226D1A12E6}" dt="2020-10-21T17:49:13.959" v="2659" actId="931"/>
          <ac:picMkLst>
            <pc:docMk/>
            <pc:sldMk cId="0" sldId="260"/>
            <ac:picMk id="20" creationId="{78703BBC-AEC0-40CA-9B2B-3DB90BCDD66B}"/>
          </ac:picMkLst>
        </pc:picChg>
        <pc:picChg chg="add del mod">
          <ac:chgData name="Student - Samuel Sim Wei Xuan" userId="ef0c3dc8-a5e4-49a4-a658-fa0f00c2d01f" providerId="ADAL" clId="{878E6ABE-BBD3-4305-B84D-31226D1A12E6}" dt="2020-10-22T03:44:59.677" v="2993" actId="478"/>
          <ac:picMkLst>
            <pc:docMk/>
            <pc:sldMk cId="0" sldId="260"/>
            <ac:picMk id="22" creationId="{7267087C-FAA5-4145-92AD-89BDCB902652}"/>
          </ac:picMkLst>
        </pc:picChg>
        <pc:picChg chg="add del mod ord">
          <ac:chgData name="Student - Samuel Sim Wei Xuan" userId="ef0c3dc8-a5e4-49a4-a658-fa0f00c2d01f" providerId="ADAL" clId="{878E6ABE-BBD3-4305-B84D-31226D1A12E6}" dt="2020-10-21T15:39:38.096" v="2312" actId="478"/>
          <ac:picMkLst>
            <pc:docMk/>
            <pc:sldMk cId="0" sldId="260"/>
            <ac:picMk id="22" creationId="{AAB2B699-5CEA-40DF-B0A1-3809608F1D95}"/>
          </ac:picMkLst>
        </pc:picChg>
        <pc:picChg chg="add del mod">
          <ac:chgData name="Student - Samuel Sim Wei Xuan" userId="ef0c3dc8-a5e4-49a4-a658-fa0f00c2d01f" providerId="ADAL" clId="{878E6ABE-BBD3-4305-B84D-31226D1A12E6}" dt="2020-10-21T15:39:46.653" v="2316" actId="478"/>
          <ac:picMkLst>
            <pc:docMk/>
            <pc:sldMk cId="0" sldId="260"/>
            <ac:picMk id="30" creationId="{6544895B-91EF-48BF-9671-5305AAA48D71}"/>
          </ac:picMkLst>
        </pc:picChg>
        <pc:picChg chg="add del mod">
          <ac:chgData name="Student - Samuel Sim Wei Xuan" userId="ef0c3dc8-a5e4-49a4-a658-fa0f00c2d01f" providerId="ADAL" clId="{878E6ABE-BBD3-4305-B84D-31226D1A12E6}" dt="2020-10-21T15:39:56.826" v="2322" actId="478"/>
          <ac:picMkLst>
            <pc:docMk/>
            <pc:sldMk cId="0" sldId="260"/>
            <ac:picMk id="32" creationId="{6DCD811B-5103-4099-A15A-BE327DA1767C}"/>
          </ac:picMkLst>
        </pc:picChg>
        <pc:picChg chg="add del mod">
          <ac:chgData name="Student - Samuel Sim Wei Xuan" userId="ef0c3dc8-a5e4-49a4-a658-fa0f00c2d01f" providerId="ADAL" clId="{878E6ABE-BBD3-4305-B84D-31226D1A12E6}" dt="2020-10-21T17:43:31.755" v="2630" actId="478"/>
          <ac:picMkLst>
            <pc:docMk/>
            <pc:sldMk cId="0" sldId="260"/>
            <ac:picMk id="34" creationId="{DD8AAA7A-0794-4761-A8C2-3A608548CF53}"/>
          </ac:picMkLst>
        </pc:picChg>
        <pc:picChg chg="del mod">
          <ac:chgData name="Student - Samuel Sim Wei Xuan" userId="ef0c3dc8-a5e4-49a4-a658-fa0f00c2d01f" providerId="ADAL" clId="{878E6ABE-BBD3-4305-B84D-31226D1A12E6}" dt="2020-10-21T15:28:34.256" v="2203" actId="478"/>
          <ac:picMkLst>
            <pc:docMk/>
            <pc:sldMk cId="0" sldId="260"/>
            <ac:picMk id="500" creationId="{425E3A96-B206-46C6-83D9-DAEBD3F51082}"/>
          </ac:picMkLst>
        </pc:picChg>
      </pc:sldChg>
      <pc:sldChg chg="addSp delSp modSp mod">
        <pc:chgData name="Student - Samuel Sim Wei Xuan" userId="ef0c3dc8-a5e4-49a4-a658-fa0f00c2d01f" providerId="ADAL" clId="{878E6ABE-BBD3-4305-B84D-31226D1A12E6}" dt="2020-10-18T15:50:10.724" v="2050" actId="14100"/>
        <pc:sldMkLst>
          <pc:docMk/>
          <pc:sldMk cId="0" sldId="261"/>
        </pc:sldMkLst>
        <pc:spChg chg="mod">
          <ac:chgData name="Student - Samuel Sim Wei Xuan" userId="ef0c3dc8-a5e4-49a4-a658-fa0f00c2d01f" providerId="ADAL" clId="{878E6ABE-BBD3-4305-B84D-31226D1A12E6}" dt="2020-10-17T09:34:00.494" v="1338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17T07:23:36.014" v="807" actId="1036"/>
          <ac:spMkLst>
            <pc:docMk/>
            <pc:sldMk cId="0" sldId="261"/>
            <ac:spMk id="8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17T15:59:20.574" v="1748" actId="20577"/>
          <ac:spMkLst>
            <pc:docMk/>
            <pc:sldMk cId="0" sldId="261"/>
            <ac:spMk id="9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17T07:23:49.004" v="826" actId="1036"/>
          <ac:spMkLst>
            <pc:docMk/>
            <pc:sldMk cId="0" sldId="261"/>
            <ac:spMk id="15" creationId="{00000000-0000-0000-0000-000000000000}"/>
          </ac:spMkLst>
        </pc:spChg>
        <pc:spChg chg="add mod">
          <ac:chgData name="Student - Samuel Sim Wei Xuan" userId="ef0c3dc8-a5e4-49a4-a658-fa0f00c2d01f" providerId="ADAL" clId="{878E6ABE-BBD3-4305-B84D-31226D1A12E6}" dt="2020-10-18T15:49:47.751" v="2027" actId="14100"/>
          <ac:spMkLst>
            <pc:docMk/>
            <pc:sldMk cId="0" sldId="261"/>
            <ac:spMk id="19" creationId="{C4087786-502D-436D-8C0A-9988A3573A62}"/>
          </ac:spMkLst>
        </pc:spChg>
        <pc:spChg chg="add mod">
          <ac:chgData name="Student - Samuel Sim Wei Xuan" userId="ef0c3dc8-a5e4-49a4-a658-fa0f00c2d01f" providerId="ADAL" clId="{878E6ABE-BBD3-4305-B84D-31226D1A12E6}" dt="2020-10-17T15:57:07.720" v="1664" actId="20577"/>
          <ac:spMkLst>
            <pc:docMk/>
            <pc:sldMk cId="0" sldId="261"/>
            <ac:spMk id="23" creationId="{9DF275E2-5048-4150-898B-D29A3CDA64B0}"/>
          </ac:spMkLst>
        </pc:spChg>
        <pc:spChg chg="add del mod">
          <ac:chgData name="Student - Samuel Sim Wei Xuan" userId="ef0c3dc8-a5e4-49a4-a658-fa0f00c2d01f" providerId="ADAL" clId="{878E6ABE-BBD3-4305-B84D-31226D1A12E6}" dt="2020-10-18T15:50:10.724" v="2050" actId="14100"/>
          <ac:spMkLst>
            <pc:docMk/>
            <pc:sldMk cId="0" sldId="261"/>
            <ac:spMk id="25" creationId="{A6D50610-F260-4E62-9DC7-341CE747B452}"/>
          </ac:spMkLst>
        </pc:spChg>
        <pc:spChg chg="add del mod">
          <ac:chgData name="Student - Samuel Sim Wei Xuan" userId="ef0c3dc8-a5e4-49a4-a658-fa0f00c2d01f" providerId="ADAL" clId="{878E6ABE-BBD3-4305-B84D-31226D1A12E6}" dt="2020-10-17T09:41:32.521" v="1535" actId="478"/>
          <ac:spMkLst>
            <pc:docMk/>
            <pc:sldMk cId="0" sldId="261"/>
            <ac:spMk id="33" creationId="{699C3D5A-2ED4-44D0-AFDE-5862AD45FA02}"/>
          </ac:spMkLst>
        </pc:spChg>
        <pc:graphicFrameChg chg="add del mod modGraphic">
          <ac:chgData name="Student - Samuel Sim Wei Xuan" userId="ef0c3dc8-a5e4-49a4-a658-fa0f00c2d01f" providerId="ADAL" clId="{878E6ABE-BBD3-4305-B84D-31226D1A12E6}" dt="2020-10-17T09:28:29.601" v="1285" actId="478"/>
          <ac:graphicFrameMkLst>
            <pc:docMk/>
            <pc:sldMk cId="0" sldId="261"/>
            <ac:graphicFrameMk id="27" creationId="{733B82E5-8483-461C-8772-0E3A9E8FD471}"/>
          </ac:graphicFrameMkLst>
        </pc:graphicFrameChg>
        <pc:picChg chg="add del mod">
          <ac:chgData name="Student - Samuel Sim Wei Xuan" userId="ef0c3dc8-a5e4-49a4-a658-fa0f00c2d01f" providerId="ADAL" clId="{878E6ABE-BBD3-4305-B84D-31226D1A12E6}" dt="2020-10-17T07:36:14.499" v="831" actId="478"/>
          <ac:picMkLst>
            <pc:docMk/>
            <pc:sldMk cId="0" sldId="261"/>
            <ac:picMk id="4" creationId="{4F9FA0FF-589B-4934-8996-4FFF2877D511}"/>
          </ac:picMkLst>
        </pc:picChg>
        <pc:picChg chg="add del mod">
          <ac:chgData name="Student - Samuel Sim Wei Xuan" userId="ef0c3dc8-a5e4-49a4-a658-fa0f00c2d01f" providerId="ADAL" clId="{878E6ABE-BBD3-4305-B84D-31226D1A12E6}" dt="2020-10-17T07:37:40.397" v="839" actId="478"/>
          <ac:picMkLst>
            <pc:docMk/>
            <pc:sldMk cId="0" sldId="261"/>
            <ac:picMk id="6" creationId="{2A163B88-7A67-46E5-A715-8FCAE3D09561}"/>
          </ac:picMkLst>
        </pc:picChg>
        <pc:picChg chg="add del mod">
          <ac:chgData name="Student - Samuel Sim Wei Xuan" userId="ef0c3dc8-a5e4-49a4-a658-fa0f00c2d01f" providerId="ADAL" clId="{878E6ABE-BBD3-4305-B84D-31226D1A12E6}" dt="2020-10-17T07:40:55.244" v="852" actId="478"/>
          <ac:picMkLst>
            <pc:docMk/>
            <pc:sldMk cId="0" sldId="261"/>
            <ac:picMk id="10" creationId="{D5A93F56-EB6D-4B1A-B83E-98DB95B378BD}"/>
          </ac:picMkLst>
        </pc:picChg>
        <pc:picChg chg="add del mod">
          <ac:chgData name="Student - Samuel Sim Wei Xuan" userId="ef0c3dc8-a5e4-49a4-a658-fa0f00c2d01f" providerId="ADAL" clId="{878E6ABE-BBD3-4305-B84D-31226D1A12E6}" dt="2020-10-17T07:42:04.897" v="858" actId="478"/>
          <ac:picMkLst>
            <pc:docMk/>
            <pc:sldMk cId="0" sldId="261"/>
            <ac:picMk id="12" creationId="{B823D900-9340-4C46-A7F3-470ECF4F228E}"/>
          </ac:picMkLst>
        </pc:picChg>
        <pc:picChg chg="add del mod">
          <ac:chgData name="Student - Samuel Sim Wei Xuan" userId="ef0c3dc8-a5e4-49a4-a658-fa0f00c2d01f" providerId="ADAL" clId="{878E6ABE-BBD3-4305-B84D-31226D1A12E6}" dt="2020-10-17T07:42:15.067" v="863" actId="478"/>
          <ac:picMkLst>
            <pc:docMk/>
            <pc:sldMk cId="0" sldId="261"/>
            <ac:picMk id="14" creationId="{A7379ED9-6650-444A-A367-5DF236145854}"/>
          </ac:picMkLst>
        </pc:picChg>
        <pc:picChg chg="add del mod">
          <ac:chgData name="Student - Samuel Sim Wei Xuan" userId="ef0c3dc8-a5e4-49a4-a658-fa0f00c2d01f" providerId="ADAL" clId="{878E6ABE-BBD3-4305-B84D-31226D1A12E6}" dt="2020-10-17T09:47:13.446" v="1611" actId="478"/>
          <ac:picMkLst>
            <pc:docMk/>
            <pc:sldMk cId="0" sldId="261"/>
            <ac:picMk id="17" creationId="{8966114F-5F31-42A1-AF6F-5016250ED814}"/>
          </ac:picMkLst>
        </pc:picChg>
        <pc:picChg chg="add mod modCrop">
          <ac:chgData name="Student - Samuel Sim Wei Xuan" userId="ef0c3dc8-a5e4-49a4-a658-fa0f00c2d01f" providerId="ADAL" clId="{878E6ABE-BBD3-4305-B84D-31226D1A12E6}" dt="2020-10-17T09:47:55.936" v="1634" actId="1037"/>
          <ac:picMkLst>
            <pc:docMk/>
            <pc:sldMk cId="0" sldId="261"/>
            <ac:picMk id="18" creationId="{74BCB0BA-2A2B-448E-B594-89B6A2DC6755}"/>
          </ac:picMkLst>
        </pc:picChg>
        <pc:picChg chg="del mod">
          <ac:chgData name="Student - Samuel Sim Wei Xuan" userId="ef0c3dc8-a5e4-49a4-a658-fa0f00c2d01f" providerId="ADAL" clId="{878E6ABE-BBD3-4305-B84D-31226D1A12E6}" dt="2020-10-17T07:23:56.577" v="830" actId="478"/>
          <ac:picMkLst>
            <pc:docMk/>
            <pc:sldMk cId="0" sldId="261"/>
            <ac:picMk id="20" creationId="{0C992C01-F7BC-47EA-893A-E625C3BB1370}"/>
          </ac:picMkLst>
        </pc:picChg>
        <pc:picChg chg="add del mod">
          <ac:chgData name="Student - Samuel Sim Wei Xuan" userId="ef0c3dc8-a5e4-49a4-a658-fa0f00c2d01f" providerId="ADAL" clId="{878E6ABE-BBD3-4305-B84D-31226D1A12E6}" dt="2020-10-17T09:32:05.703" v="1288" actId="478"/>
          <ac:picMkLst>
            <pc:docMk/>
            <pc:sldMk cId="0" sldId="261"/>
            <ac:picMk id="28" creationId="{1314C5CD-6B27-420C-96B0-DA889F36DB22}"/>
          </ac:picMkLst>
        </pc:picChg>
        <pc:picChg chg="add mod modCrop">
          <ac:chgData name="Student - Samuel Sim Wei Xuan" userId="ef0c3dc8-a5e4-49a4-a658-fa0f00c2d01f" providerId="ADAL" clId="{878E6ABE-BBD3-4305-B84D-31226D1A12E6}" dt="2020-10-17T09:47:55.936" v="1634" actId="1037"/>
          <ac:picMkLst>
            <pc:docMk/>
            <pc:sldMk cId="0" sldId="261"/>
            <ac:picMk id="30" creationId="{66EC9EFD-3289-4598-842F-5F3511412C18}"/>
          </ac:picMkLst>
        </pc:picChg>
        <pc:picChg chg="add mod">
          <ac:chgData name="Student - Samuel Sim Wei Xuan" userId="ef0c3dc8-a5e4-49a4-a658-fa0f00c2d01f" providerId="ADAL" clId="{878E6ABE-BBD3-4305-B84D-31226D1A12E6}" dt="2020-10-17T15:56:27.914" v="1646" actId="14100"/>
          <ac:picMkLst>
            <pc:docMk/>
            <pc:sldMk cId="0" sldId="261"/>
            <ac:picMk id="31" creationId="{F0D5B6A4-6771-4703-8523-5174F4DB73E0}"/>
          </ac:picMkLst>
        </pc:picChg>
        <pc:picChg chg="add mod">
          <ac:chgData name="Student - Samuel Sim Wei Xuan" userId="ef0c3dc8-a5e4-49a4-a658-fa0f00c2d01f" providerId="ADAL" clId="{878E6ABE-BBD3-4305-B84D-31226D1A12E6}" dt="2020-10-17T15:57:12.753" v="1665" actId="1076"/>
          <ac:picMkLst>
            <pc:docMk/>
            <pc:sldMk cId="0" sldId="261"/>
            <ac:picMk id="35" creationId="{CB3891F9-D0ED-44B4-9511-182C3A4448BE}"/>
          </ac:picMkLst>
        </pc:picChg>
      </pc:sldChg>
      <pc:sldChg chg="addSp delSp modSp mod">
        <pc:chgData name="Student - Samuel Sim Wei Xuan" userId="ef0c3dc8-a5e4-49a4-a658-fa0f00c2d01f" providerId="ADAL" clId="{878E6ABE-BBD3-4305-B84D-31226D1A12E6}" dt="2020-10-21T18:15:51.791" v="2992" actId="14100"/>
        <pc:sldMkLst>
          <pc:docMk/>
          <pc:sldMk cId="2112809122" sldId="262"/>
        </pc:sldMkLst>
        <pc:spChg chg="add del">
          <ac:chgData name="Student - Samuel Sim Wei Xuan" userId="ef0c3dc8-a5e4-49a4-a658-fa0f00c2d01f" providerId="ADAL" clId="{878E6ABE-BBD3-4305-B84D-31226D1A12E6}" dt="2020-10-17T15:59:35.799" v="1751" actId="478"/>
          <ac:spMkLst>
            <pc:docMk/>
            <pc:sldMk cId="2112809122" sldId="262"/>
            <ac:spMk id="2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17T16:00:11.540" v="1801" actId="1076"/>
          <ac:spMkLst>
            <pc:docMk/>
            <pc:sldMk cId="2112809122" sldId="262"/>
            <ac:spMk id="8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17T16:00:42.596" v="1836" actId="1076"/>
          <ac:spMkLst>
            <pc:docMk/>
            <pc:sldMk cId="2112809122" sldId="262"/>
            <ac:spMk id="9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21T18:14:15.155" v="2930" actId="20577"/>
          <ac:spMkLst>
            <pc:docMk/>
            <pc:sldMk cId="2112809122" sldId="262"/>
            <ac:spMk id="10" creationId="{00000000-0000-0000-0000-000000000000}"/>
          </ac:spMkLst>
        </pc:spChg>
        <pc:spChg chg="del">
          <ac:chgData name="Student - Samuel Sim Wei Xuan" userId="ef0c3dc8-a5e4-49a4-a658-fa0f00c2d01f" providerId="ADAL" clId="{878E6ABE-BBD3-4305-B84D-31226D1A12E6}" dt="2020-10-17T15:57:39.367" v="1691" actId="478"/>
          <ac:spMkLst>
            <pc:docMk/>
            <pc:sldMk cId="2112809122" sldId="262"/>
            <ac:spMk id="11" creationId="{00000000-0000-0000-0000-000000000000}"/>
          </ac:spMkLst>
        </pc:spChg>
        <pc:spChg chg="del">
          <ac:chgData name="Student - Samuel Sim Wei Xuan" userId="ef0c3dc8-a5e4-49a4-a658-fa0f00c2d01f" providerId="ADAL" clId="{878E6ABE-BBD3-4305-B84D-31226D1A12E6}" dt="2020-10-17T15:57:40.812" v="1692" actId="478"/>
          <ac:spMkLst>
            <pc:docMk/>
            <pc:sldMk cId="2112809122" sldId="262"/>
            <ac:spMk id="12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21T18:06:42.746" v="2888" actId="1076"/>
          <ac:spMkLst>
            <pc:docMk/>
            <pc:sldMk cId="2112809122" sldId="262"/>
            <ac:spMk id="13" creationId="{00000000-0000-0000-0000-000000000000}"/>
          </ac:spMkLst>
        </pc:spChg>
        <pc:spChg chg="del">
          <ac:chgData name="Student - Samuel Sim Wei Xuan" userId="ef0c3dc8-a5e4-49a4-a658-fa0f00c2d01f" providerId="ADAL" clId="{878E6ABE-BBD3-4305-B84D-31226D1A12E6}" dt="2020-10-17T15:58:29.101" v="1721" actId="478"/>
          <ac:spMkLst>
            <pc:docMk/>
            <pc:sldMk cId="2112809122" sldId="262"/>
            <ac:spMk id="14" creationId="{00000000-0000-0000-0000-000000000000}"/>
          </ac:spMkLst>
        </pc:spChg>
        <pc:spChg chg="mod">
          <ac:chgData name="Student - Samuel Sim Wei Xuan" userId="ef0c3dc8-a5e4-49a4-a658-fa0f00c2d01f" providerId="ADAL" clId="{878E6ABE-BBD3-4305-B84D-31226D1A12E6}" dt="2020-10-21T18:15:51.791" v="2992" actId="14100"/>
          <ac:spMkLst>
            <pc:docMk/>
            <pc:sldMk cId="2112809122" sldId="262"/>
            <ac:spMk id="14" creationId="{F182B78C-5F9A-40B7-AD34-9F72617D9AE0}"/>
          </ac:spMkLst>
        </pc:spChg>
        <pc:spChg chg="del">
          <ac:chgData name="Student - Samuel Sim Wei Xuan" userId="ef0c3dc8-a5e4-49a4-a658-fa0f00c2d01f" providerId="ADAL" clId="{878E6ABE-BBD3-4305-B84D-31226D1A12E6}" dt="2020-10-17T15:59:37.423" v="1752" actId="478"/>
          <ac:spMkLst>
            <pc:docMk/>
            <pc:sldMk cId="2112809122" sldId="262"/>
            <ac:spMk id="15" creationId="{00000000-0000-0000-0000-000000000000}"/>
          </ac:spMkLst>
        </pc:spChg>
        <pc:spChg chg="del">
          <ac:chgData name="Student - Samuel Sim Wei Xuan" userId="ef0c3dc8-a5e4-49a4-a658-fa0f00c2d01f" providerId="ADAL" clId="{878E6ABE-BBD3-4305-B84D-31226D1A12E6}" dt="2020-10-17T15:58:07.646" v="1698" actId="478"/>
          <ac:spMkLst>
            <pc:docMk/>
            <pc:sldMk cId="2112809122" sldId="262"/>
            <ac:spMk id="16" creationId="{66A956F6-B7DF-4E68-93F2-1E4CE9106DF5}"/>
          </ac:spMkLst>
        </pc:spChg>
        <pc:spChg chg="add ord">
          <ac:chgData name="Student - Samuel Sim Wei Xuan" userId="ef0c3dc8-a5e4-49a4-a658-fa0f00c2d01f" providerId="ADAL" clId="{878E6ABE-BBD3-4305-B84D-31226D1A12E6}" dt="2020-10-17T15:59:42.439" v="1754" actId="167"/>
          <ac:spMkLst>
            <pc:docMk/>
            <pc:sldMk cId="2112809122" sldId="262"/>
            <ac:spMk id="18" creationId="{6DBEC918-1882-4C25-92D0-D7BFE2219BB4}"/>
          </ac:spMkLst>
        </pc:spChg>
        <pc:spChg chg="add ord">
          <ac:chgData name="Student - Samuel Sim Wei Xuan" userId="ef0c3dc8-a5e4-49a4-a658-fa0f00c2d01f" providerId="ADAL" clId="{878E6ABE-BBD3-4305-B84D-31226D1A12E6}" dt="2020-10-17T15:59:42.439" v="1754" actId="167"/>
          <ac:spMkLst>
            <pc:docMk/>
            <pc:sldMk cId="2112809122" sldId="262"/>
            <ac:spMk id="20" creationId="{D77C191E-8ACB-47DC-B88D-7807EFCFB28E}"/>
          </ac:spMkLst>
        </pc:spChg>
        <pc:spChg chg="add del mod">
          <ac:chgData name="Student - Samuel Sim Wei Xuan" userId="ef0c3dc8-a5e4-49a4-a658-fa0f00c2d01f" providerId="ADAL" clId="{878E6ABE-BBD3-4305-B84D-31226D1A12E6}" dt="2020-10-17T16:00:23.233" v="1805" actId="478"/>
          <ac:spMkLst>
            <pc:docMk/>
            <pc:sldMk cId="2112809122" sldId="262"/>
            <ac:spMk id="22" creationId="{EE48CCCF-F78D-4487-A797-C5FD89C95604}"/>
          </ac:spMkLst>
        </pc:spChg>
        <pc:spChg chg="add del">
          <ac:chgData name="Student - Samuel Sim Wei Xuan" userId="ef0c3dc8-a5e4-49a4-a658-fa0f00c2d01f" providerId="ADAL" clId="{878E6ABE-BBD3-4305-B84D-31226D1A12E6}" dt="2020-10-17T16:00:37.608" v="1835" actId="478"/>
          <ac:spMkLst>
            <pc:docMk/>
            <pc:sldMk cId="2112809122" sldId="262"/>
            <ac:spMk id="24" creationId="{CCF0AFCB-8078-459B-A197-4D5F76B349B6}"/>
          </ac:spMkLst>
        </pc:spChg>
        <pc:spChg chg="add mod">
          <ac:chgData name="Student - Samuel Sim Wei Xuan" userId="ef0c3dc8-a5e4-49a4-a658-fa0f00c2d01f" providerId="ADAL" clId="{878E6ABE-BBD3-4305-B84D-31226D1A12E6}" dt="2020-10-17T16:25:17.161" v="1991" actId="404"/>
          <ac:spMkLst>
            <pc:docMk/>
            <pc:sldMk cId="2112809122" sldId="262"/>
            <ac:spMk id="28" creationId="{E67A18AC-E96E-4F82-B271-20271907967D}"/>
          </ac:spMkLst>
        </pc:spChg>
        <pc:picChg chg="del mod">
          <ac:chgData name="Student - Samuel Sim Wei Xuan" userId="ef0c3dc8-a5e4-49a4-a658-fa0f00c2d01f" providerId="ADAL" clId="{878E6ABE-BBD3-4305-B84D-31226D1A12E6}" dt="2020-10-21T18:05:35.573" v="2874" actId="478"/>
          <ac:picMkLst>
            <pc:docMk/>
            <pc:sldMk cId="2112809122" sldId="262"/>
            <ac:picMk id="2" creationId="{35D05813-2113-4B8F-ADC1-5F87FE0864F7}"/>
          </ac:picMkLst>
        </pc:picChg>
        <pc:picChg chg="mod">
          <ac:chgData name="Student - Samuel Sim Wei Xuan" userId="ef0c3dc8-a5e4-49a4-a658-fa0f00c2d01f" providerId="ADAL" clId="{878E6ABE-BBD3-4305-B84D-31226D1A12E6}" dt="2020-10-21T18:06:35.442" v="2887" actId="1076"/>
          <ac:picMkLst>
            <pc:docMk/>
            <pc:sldMk cId="2112809122" sldId="262"/>
            <ac:picMk id="3" creationId="{00000000-0000-0000-0000-000000000000}"/>
          </ac:picMkLst>
        </pc:picChg>
        <pc:picChg chg="del">
          <ac:chgData name="Student - Samuel Sim Wei Xuan" userId="ef0c3dc8-a5e4-49a4-a658-fa0f00c2d01f" providerId="ADAL" clId="{878E6ABE-BBD3-4305-B84D-31226D1A12E6}" dt="2020-10-17T15:57:34.704" v="1687" actId="478"/>
          <ac:picMkLst>
            <pc:docMk/>
            <pc:sldMk cId="2112809122" sldId="262"/>
            <ac:picMk id="4" creationId="{00000000-0000-0000-0000-000000000000}"/>
          </ac:picMkLst>
        </pc:picChg>
        <pc:picChg chg="mod">
          <ac:chgData name="Student - Samuel Sim Wei Xuan" userId="ef0c3dc8-a5e4-49a4-a658-fa0f00c2d01f" providerId="ADAL" clId="{878E6ABE-BBD3-4305-B84D-31226D1A12E6}" dt="2020-10-21T18:06:50.404" v="2890" actId="1076"/>
          <ac:picMkLst>
            <pc:docMk/>
            <pc:sldMk cId="2112809122" sldId="262"/>
            <ac:picMk id="4" creationId="{C2DA4A7B-8F3C-499D-AA1F-6A53F03D9D5B}"/>
          </ac:picMkLst>
        </pc:picChg>
        <pc:picChg chg="del">
          <ac:chgData name="Student - Samuel Sim Wei Xuan" userId="ef0c3dc8-a5e4-49a4-a658-fa0f00c2d01f" providerId="ADAL" clId="{878E6ABE-BBD3-4305-B84D-31226D1A12E6}" dt="2020-10-17T15:57:35.252" v="1688" actId="478"/>
          <ac:picMkLst>
            <pc:docMk/>
            <pc:sldMk cId="2112809122" sldId="262"/>
            <ac:picMk id="5" creationId="{00000000-0000-0000-0000-000000000000}"/>
          </ac:picMkLst>
        </pc:picChg>
        <pc:picChg chg="del">
          <ac:chgData name="Student - Samuel Sim Wei Xuan" userId="ef0c3dc8-a5e4-49a4-a658-fa0f00c2d01f" providerId="ADAL" clId="{878E6ABE-BBD3-4305-B84D-31226D1A12E6}" dt="2020-10-17T15:58:27.512" v="1720" actId="478"/>
          <ac:picMkLst>
            <pc:docMk/>
            <pc:sldMk cId="2112809122" sldId="262"/>
            <ac:picMk id="6" creationId="{00000000-0000-0000-0000-000000000000}"/>
          </ac:picMkLst>
        </pc:picChg>
        <pc:picChg chg="add mod">
          <ac:chgData name="Student - Samuel Sim Wei Xuan" userId="ef0c3dc8-a5e4-49a4-a658-fa0f00c2d01f" providerId="ADAL" clId="{878E6ABE-BBD3-4305-B84D-31226D1A12E6}" dt="2020-10-21T18:06:01.390" v="2884" actId="1076"/>
          <ac:picMkLst>
            <pc:docMk/>
            <pc:sldMk cId="2112809122" sldId="262"/>
            <ac:picMk id="6" creationId="{944422B9-D4D3-433A-9747-0E245EB346FE}"/>
          </ac:picMkLst>
        </pc:picChg>
        <pc:picChg chg="mod">
          <ac:chgData name="Student - Samuel Sim Wei Xuan" userId="ef0c3dc8-a5e4-49a4-a658-fa0f00c2d01f" providerId="ADAL" clId="{878E6ABE-BBD3-4305-B84D-31226D1A12E6}" dt="2020-10-21T18:06:49.018" v="2889" actId="1076"/>
          <ac:picMkLst>
            <pc:docMk/>
            <pc:sldMk cId="2112809122" sldId="262"/>
            <ac:picMk id="7" creationId="{00000000-0000-0000-0000-000000000000}"/>
          </ac:picMkLst>
        </pc:picChg>
        <pc:picChg chg="add mod">
          <ac:chgData name="Student - Samuel Sim Wei Xuan" userId="ef0c3dc8-a5e4-49a4-a658-fa0f00c2d01f" providerId="ADAL" clId="{878E6ABE-BBD3-4305-B84D-31226D1A12E6}" dt="2020-10-17T16:26:10.596" v="2003" actId="14100"/>
          <ac:picMkLst>
            <pc:docMk/>
            <pc:sldMk cId="2112809122" sldId="262"/>
            <ac:picMk id="26" creationId="{7DC5C5DE-DF51-42EE-A652-465BCFD6DD57}"/>
          </ac:picMkLst>
        </pc:picChg>
      </pc:sldChg>
    </pc:docChg>
  </pc:docChgLst>
  <pc:docChgLst>
    <pc:chgData name="Student - Samuel Sim Wei Xuan" userId="ef0c3dc8-a5e4-49a4-a658-fa0f00c2d01f" providerId="ADAL" clId="{A60581E7-2698-42B1-A2C4-06C8D0AB4F0B}"/>
    <pc:docChg chg="modSld">
      <pc:chgData name="Student - Samuel Sim Wei Xuan" userId="ef0c3dc8-a5e4-49a4-a658-fa0f00c2d01f" providerId="ADAL" clId="{A60581E7-2698-42B1-A2C4-06C8D0AB4F0B}" dt="2020-11-22T12:56:26.763" v="0" actId="20577"/>
      <pc:docMkLst>
        <pc:docMk/>
      </pc:docMkLst>
      <pc:sldChg chg="modSp mod">
        <pc:chgData name="Student - Samuel Sim Wei Xuan" userId="ef0c3dc8-a5e4-49a4-a658-fa0f00c2d01f" providerId="ADAL" clId="{A60581E7-2698-42B1-A2C4-06C8D0AB4F0B}" dt="2020-11-22T12:56:26.763" v="0" actId="20577"/>
        <pc:sldMkLst>
          <pc:docMk/>
          <pc:sldMk cId="0" sldId="256"/>
        </pc:sldMkLst>
        <pc:spChg chg="mod">
          <ac:chgData name="Student - Samuel Sim Wei Xuan" userId="ef0c3dc8-a5e4-49a4-a658-fa0f00c2d01f" providerId="ADAL" clId="{A60581E7-2698-42B1-A2C4-06C8D0AB4F0B}" dt="2020-11-22T12:56:26.763" v="0" actId="20577"/>
          <ac:spMkLst>
            <pc:docMk/>
            <pc:sldMk cId="0" sldId="256"/>
            <ac:spMk id="2" creationId="{00000000-0000-0000-0000-000000000000}"/>
          </ac:spMkLst>
        </pc:spChg>
      </pc:sldChg>
    </pc:docChg>
  </pc:docChgLst>
  <pc:docChgLst>
    <pc:chgData name="Student - Andaramanage Charini Amanda Jinadasa" userId="S::charini_jinadasa@mymail.sutd.edu.sg::115218b0-e26b-4993-8af7-1d6ab0d6734f" providerId="AD" clId="Web-{34273F06-B90C-3662-8A09-6EAD0E15AF38}"/>
    <pc:docChg chg="modSld">
      <pc:chgData name="Student - Andaramanage Charini Amanda Jinadasa" userId="S::charini_jinadasa@mymail.sutd.edu.sg::115218b0-e26b-4993-8af7-1d6ab0d6734f" providerId="AD" clId="Web-{34273F06-B90C-3662-8A09-6EAD0E15AF38}" dt="2020-10-21T12:33:49.154" v="260" actId="20577"/>
      <pc:docMkLst>
        <pc:docMk/>
      </pc:docMkLst>
      <pc:sldChg chg="addSp delSp modSp">
        <pc:chgData name="Student - Andaramanage Charini Amanda Jinadasa" userId="S::charini_jinadasa@mymail.sutd.edu.sg::115218b0-e26b-4993-8af7-1d6ab0d6734f" providerId="AD" clId="Web-{34273F06-B90C-3662-8A09-6EAD0E15AF38}" dt="2020-10-21T11:46:25.470" v="11" actId="1076"/>
        <pc:sldMkLst>
          <pc:docMk/>
          <pc:sldMk cId="0" sldId="257"/>
        </pc:sldMkLst>
        <pc:picChg chg="del">
          <ac:chgData name="Student - Andaramanage Charini Amanda Jinadasa" userId="S::charini_jinadasa@mymail.sutd.edu.sg::115218b0-e26b-4993-8af7-1d6ab0d6734f" providerId="AD" clId="Web-{34273F06-B90C-3662-8A09-6EAD0E15AF38}" dt="2020-10-21T11:44:53.736" v="0"/>
          <ac:picMkLst>
            <pc:docMk/>
            <pc:sldMk cId="0" sldId="257"/>
            <ac:picMk id="5" creationId="{00000000-0000-0000-0000-000000000000}"/>
          </ac:picMkLst>
        </pc:picChg>
        <pc:picChg chg="add mod modCrop">
          <ac:chgData name="Student - Andaramanage Charini Amanda Jinadasa" userId="S::charini_jinadasa@mymail.sutd.edu.sg::115218b0-e26b-4993-8af7-1d6ab0d6734f" providerId="AD" clId="Web-{34273F06-B90C-3662-8A09-6EAD0E15AF38}" dt="2020-10-21T11:46:25.470" v="11" actId="1076"/>
          <ac:picMkLst>
            <pc:docMk/>
            <pc:sldMk cId="0" sldId="257"/>
            <ac:picMk id="39" creationId="{420B66EB-D4E8-4413-B279-400C13DF1F2E}"/>
          </ac:picMkLst>
        </pc:picChg>
      </pc:sldChg>
      <pc:sldChg chg="modSp">
        <pc:chgData name="Student - Andaramanage Charini Amanda Jinadasa" userId="S::charini_jinadasa@mymail.sutd.edu.sg::115218b0-e26b-4993-8af7-1d6ab0d6734f" providerId="AD" clId="Web-{34273F06-B90C-3662-8A09-6EAD0E15AF38}" dt="2020-10-21T12:33:49.154" v="260" actId="20577"/>
        <pc:sldMkLst>
          <pc:docMk/>
          <pc:sldMk cId="0" sldId="258"/>
        </pc:sldMkLst>
        <pc:spChg chg="mod">
          <ac:chgData name="Student - Andaramanage Charini Amanda Jinadasa" userId="S::charini_jinadasa@mymail.sutd.edu.sg::115218b0-e26b-4993-8af7-1d6ab0d6734f" providerId="AD" clId="Web-{34273F06-B90C-3662-8A09-6EAD0E15AF38}" dt="2020-10-21T12:30:29.296" v="246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Student - Andaramanage Charini Amanda Jinadasa" userId="S::charini_jinadasa@mymail.sutd.edu.sg::115218b0-e26b-4993-8af7-1d6ab0d6734f" providerId="AD" clId="Web-{34273F06-B90C-3662-8A09-6EAD0E15AF38}" dt="2020-10-21T12:33:49.154" v="260" actId="20577"/>
          <ac:spMkLst>
            <pc:docMk/>
            <pc:sldMk cId="0" sldId="258"/>
            <ac:spMk id="3" creationId="{00000000-0000-0000-0000-000000000000}"/>
          </ac:spMkLst>
        </pc:spChg>
        <pc:spChg chg="mod">
          <ac:chgData name="Student - Andaramanage Charini Amanda Jinadasa" userId="S::charini_jinadasa@mymail.sutd.edu.sg::115218b0-e26b-4993-8af7-1d6ab0d6734f" providerId="AD" clId="Web-{34273F06-B90C-3662-8A09-6EAD0E15AF38}" dt="2020-10-21T12:30:42.186" v="247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Student - Andaramanage Charini Amanda Jinadasa" userId="S::charini_jinadasa@mymail.sutd.edu.sg::115218b0-e26b-4993-8af7-1d6ab0d6734f" providerId="AD" clId="Web-{34273F06-B90C-3662-8A09-6EAD0E15AF38}" dt="2020-10-21T12:30:48.764" v="248" actId="1076"/>
          <ac:spMkLst>
            <pc:docMk/>
            <pc:sldMk cId="0" sldId="258"/>
            <ac:spMk id="5" creationId="{00000000-0000-0000-0000-000000000000}"/>
          </ac:spMkLst>
        </pc:spChg>
        <pc:picChg chg="mod">
          <ac:chgData name="Student - Andaramanage Charini Amanda Jinadasa" userId="S::charini_jinadasa@mymail.sutd.edu.sg::115218b0-e26b-4993-8af7-1d6ab0d6734f" providerId="AD" clId="Web-{34273F06-B90C-3662-8A09-6EAD0E15AF38}" dt="2020-10-21T12:29:50.890" v="240" actId="1076"/>
          <ac:picMkLst>
            <pc:docMk/>
            <pc:sldMk cId="0" sldId="258"/>
            <ac:picMk id="1026" creationId="{85E483D1-EEE9-44E7-892B-D775B7FA1008}"/>
          </ac:picMkLst>
        </pc:picChg>
        <pc:picChg chg="mod">
          <ac:chgData name="Student - Andaramanage Charini Amanda Jinadasa" userId="S::charini_jinadasa@mymail.sutd.edu.sg::115218b0-e26b-4993-8af7-1d6ab0d6734f" providerId="AD" clId="Web-{34273F06-B90C-3662-8A09-6EAD0E15AF38}" dt="2020-10-21T12:29:55.671" v="242" actId="1076"/>
          <ac:picMkLst>
            <pc:docMk/>
            <pc:sldMk cId="0" sldId="258"/>
            <ac:picMk id="1028" creationId="{4B9501A3-0D0D-40DA-998E-780D80D50D80}"/>
          </ac:picMkLst>
        </pc:picChg>
        <pc:picChg chg="mod">
          <ac:chgData name="Student - Andaramanage Charini Amanda Jinadasa" userId="S::charini_jinadasa@mymail.sutd.edu.sg::115218b0-e26b-4993-8af7-1d6ab0d6734f" providerId="AD" clId="Web-{34273F06-B90C-3662-8A09-6EAD0E15AF38}" dt="2020-10-21T12:29:52.812" v="241" actId="1076"/>
          <ac:picMkLst>
            <pc:docMk/>
            <pc:sldMk cId="0" sldId="258"/>
            <ac:picMk id="1032" creationId="{F42DA709-3C0F-47E1-99AF-6E42D1D57582}"/>
          </ac:picMkLst>
        </pc:picChg>
      </pc:sldChg>
    </pc:docChg>
  </pc:docChgLst>
  <pc:docChgLst>
    <pc:chgData name="Student - Samuel Sim Wei Xuan" userId="ef0c3dc8-a5e4-49a4-a658-fa0f00c2d01f" providerId="ADAL" clId="{DF499618-EE76-8F4C-BB4F-C055B7FEFE07}"/>
    <pc:docChg chg="modSld">
      <pc:chgData name="Student - Samuel Sim Wei Xuan" userId="ef0c3dc8-a5e4-49a4-a658-fa0f00c2d01f" providerId="ADAL" clId="{DF499618-EE76-8F4C-BB4F-C055B7FEFE07}" dt="2020-10-16T08:46:43.150" v="6" actId="1076"/>
      <pc:docMkLst>
        <pc:docMk/>
      </pc:docMkLst>
      <pc:sldChg chg="modSp">
        <pc:chgData name="Student - Samuel Sim Wei Xuan" userId="ef0c3dc8-a5e4-49a4-a658-fa0f00c2d01f" providerId="ADAL" clId="{DF499618-EE76-8F4C-BB4F-C055B7FEFE07}" dt="2020-10-16T08:43:41.694" v="2" actId="1076"/>
        <pc:sldMkLst>
          <pc:docMk/>
          <pc:sldMk cId="0" sldId="258"/>
        </pc:sldMkLst>
        <pc:spChg chg="mod">
          <ac:chgData name="Student - Samuel Sim Wei Xuan" userId="ef0c3dc8-a5e4-49a4-a658-fa0f00c2d01f" providerId="ADAL" clId="{DF499618-EE76-8F4C-BB4F-C055B7FEFE07}" dt="2020-10-16T08:43:41.694" v="2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Student - Samuel Sim Wei Xuan" userId="ef0c3dc8-a5e4-49a4-a658-fa0f00c2d01f" providerId="ADAL" clId="{DF499618-EE76-8F4C-BB4F-C055B7FEFE07}" dt="2020-10-16T08:43:36.490" v="1" actId="1076"/>
          <ac:spMkLst>
            <pc:docMk/>
            <pc:sldMk cId="0" sldId="258"/>
            <ac:spMk id="3" creationId="{00000000-0000-0000-0000-000000000000}"/>
          </ac:spMkLst>
        </pc:spChg>
      </pc:sldChg>
      <pc:sldChg chg="modSp">
        <pc:chgData name="Student - Samuel Sim Wei Xuan" userId="ef0c3dc8-a5e4-49a4-a658-fa0f00c2d01f" providerId="ADAL" clId="{DF499618-EE76-8F4C-BB4F-C055B7FEFE07}" dt="2020-10-16T08:44:02.770" v="3" actId="1076"/>
        <pc:sldMkLst>
          <pc:docMk/>
          <pc:sldMk cId="0" sldId="259"/>
        </pc:sldMkLst>
        <pc:picChg chg="mod">
          <ac:chgData name="Student - Samuel Sim Wei Xuan" userId="ef0c3dc8-a5e4-49a4-a658-fa0f00c2d01f" providerId="ADAL" clId="{DF499618-EE76-8F4C-BB4F-C055B7FEFE07}" dt="2020-10-16T08:44:02.770" v="3" actId="1076"/>
          <ac:picMkLst>
            <pc:docMk/>
            <pc:sldMk cId="0" sldId="259"/>
            <ac:picMk id="5" creationId="{FDD13E33-F3C2-4E37-80EF-44233A42F442}"/>
          </ac:picMkLst>
        </pc:picChg>
      </pc:sldChg>
      <pc:sldChg chg="modSp">
        <pc:chgData name="Student - Samuel Sim Wei Xuan" userId="ef0c3dc8-a5e4-49a4-a658-fa0f00c2d01f" providerId="ADAL" clId="{DF499618-EE76-8F4C-BB4F-C055B7FEFE07}" dt="2020-10-16T08:46:43.150" v="6" actId="1076"/>
        <pc:sldMkLst>
          <pc:docMk/>
          <pc:sldMk cId="0" sldId="260"/>
        </pc:sldMkLst>
        <pc:picChg chg="mod">
          <ac:chgData name="Student - Samuel Sim Wei Xuan" userId="ef0c3dc8-a5e4-49a4-a658-fa0f00c2d01f" providerId="ADAL" clId="{DF499618-EE76-8F4C-BB4F-C055B7FEFE07}" dt="2020-10-16T08:46:43.150" v="6" actId="1076"/>
          <ac:picMkLst>
            <pc:docMk/>
            <pc:sldMk cId="0" sldId="260"/>
            <ac:picMk id="500" creationId="{425E3A96-B206-46C6-83D9-DAEBD3F51082}"/>
          </ac:picMkLst>
        </pc:picChg>
      </pc:sldChg>
    </pc:docChg>
  </pc:docChgLst>
  <pc:docChgLst>
    <pc:chgData name="Student - Emily Megan Lim" userId="S::emily_lim@mymail.sutd.edu.sg::92b704cb-acfc-4946-afe0-80d91fccc41b" providerId="AD" clId="Web-{290B8533-0B53-419E-8D0A-E867045F1952}"/>
    <pc:docChg chg="modSld">
      <pc:chgData name="Student - Emily Megan Lim" userId="S::emily_lim@mymail.sutd.edu.sg::92b704cb-acfc-4946-afe0-80d91fccc41b" providerId="AD" clId="Web-{290B8533-0B53-419E-8D0A-E867045F1952}" dt="2020-10-21T16:58:05.656" v="22"/>
      <pc:docMkLst>
        <pc:docMk/>
      </pc:docMkLst>
      <pc:sldChg chg="addSp delSp modSp">
        <pc:chgData name="Student - Emily Megan Lim" userId="S::emily_lim@mymail.sutd.edu.sg::92b704cb-acfc-4946-afe0-80d91fccc41b" providerId="AD" clId="Web-{290B8533-0B53-419E-8D0A-E867045F1952}" dt="2020-10-21T16:58:05.656" v="22"/>
        <pc:sldMkLst>
          <pc:docMk/>
          <pc:sldMk cId="0" sldId="257"/>
        </pc:sldMkLst>
        <pc:picChg chg="del">
          <ac:chgData name="Student - Emily Megan Lim" userId="S::emily_lim@mymail.sutd.edu.sg::92b704cb-acfc-4946-afe0-80d91fccc41b" providerId="AD" clId="Web-{290B8533-0B53-419E-8D0A-E867045F1952}" dt="2020-10-21T16:53:05.874" v="0"/>
          <ac:picMkLst>
            <pc:docMk/>
            <pc:sldMk cId="0" sldId="257"/>
            <ac:picMk id="3" creationId="{00000000-0000-0000-0000-000000000000}"/>
          </ac:picMkLst>
        </pc:picChg>
        <pc:picChg chg="add del mod">
          <ac:chgData name="Student - Emily Megan Lim" userId="S::emily_lim@mymail.sutd.edu.sg::92b704cb-acfc-4946-afe0-80d91fccc41b" providerId="AD" clId="Web-{290B8533-0B53-419E-8D0A-E867045F1952}" dt="2020-10-21T16:56:47.703" v="6"/>
          <ac:picMkLst>
            <pc:docMk/>
            <pc:sldMk cId="0" sldId="257"/>
            <ac:picMk id="4" creationId="{D292A89D-4A8C-4D16-9F49-B3F94D8B6829}"/>
          </ac:picMkLst>
        </pc:picChg>
        <pc:picChg chg="add del mod">
          <ac:chgData name="Student - Emily Megan Lim" userId="S::emily_lim@mymail.sutd.edu.sg::92b704cb-acfc-4946-afe0-80d91fccc41b" providerId="AD" clId="Web-{290B8533-0B53-419E-8D0A-E867045F1952}" dt="2020-10-21T16:56:45.390" v="5"/>
          <ac:picMkLst>
            <pc:docMk/>
            <pc:sldMk cId="0" sldId="257"/>
            <ac:picMk id="5" creationId="{123DB4A5-5C22-4E9F-99FA-C991A2728D9D}"/>
          </ac:picMkLst>
        </pc:picChg>
        <pc:picChg chg="add del mod modCrop">
          <ac:chgData name="Student - Emily Megan Lim" userId="S::emily_lim@mymail.sutd.edu.sg::92b704cb-acfc-4946-afe0-80d91fccc41b" providerId="AD" clId="Web-{290B8533-0B53-419E-8D0A-E867045F1952}" dt="2020-10-21T16:58:05.656" v="22"/>
          <ac:picMkLst>
            <pc:docMk/>
            <pc:sldMk cId="0" sldId="257"/>
            <ac:picMk id="43" creationId="{38A31420-2631-429B-9D49-24BF2714390E}"/>
          </ac:picMkLst>
        </pc:picChg>
      </pc:sldChg>
    </pc:docChg>
  </pc:docChgLst>
  <pc:docChgLst>
    <pc:chgData name="Student - Damien Hew Tze Hng" userId="S::damien_hew@mymail.sutd.edu.sg::ff704d45-e0e3-4f9f-b6c4-1515c0b03460" providerId="AD" clId="Web-{39F2434A-544D-4830-BD8C-8D139C1A404D}"/>
    <pc:docChg chg="addSld delSld modSld">
      <pc:chgData name="Student - Damien Hew Tze Hng" userId="S::damien_hew@mymail.sutd.edu.sg::ff704d45-e0e3-4f9f-b6c4-1515c0b03460" providerId="AD" clId="Web-{39F2434A-544D-4830-BD8C-8D139C1A404D}" dt="2020-10-17T05:12:17.676" v="9"/>
      <pc:docMkLst>
        <pc:docMk/>
      </pc:docMkLst>
      <pc:sldChg chg="del">
        <pc:chgData name="Student - Damien Hew Tze Hng" userId="S::damien_hew@mymail.sutd.edu.sg::ff704d45-e0e3-4f9f-b6c4-1515c0b03460" providerId="AD" clId="Web-{39F2434A-544D-4830-BD8C-8D139C1A404D}" dt="2020-10-17T05:11:53.004" v="7"/>
        <pc:sldMkLst>
          <pc:docMk/>
          <pc:sldMk cId="0" sldId="259"/>
        </pc:sldMkLst>
      </pc:sldChg>
      <pc:sldChg chg="modSp">
        <pc:chgData name="Student - Damien Hew Tze Hng" userId="S::damien_hew@mymail.sutd.edu.sg::ff704d45-e0e3-4f9f-b6c4-1515c0b03460" providerId="AD" clId="Web-{39F2434A-544D-4830-BD8C-8D139C1A404D}" dt="2020-10-16T15:35:27.581" v="5" actId="20577"/>
        <pc:sldMkLst>
          <pc:docMk/>
          <pc:sldMk cId="0" sldId="261"/>
        </pc:sldMkLst>
        <pc:spChg chg="mod">
          <ac:chgData name="Student - Damien Hew Tze Hng" userId="S::damien_hew@mymail.sutd.edu.sg::ff704d45-e0e3-4f9f-b6c4-1515c0b03460" providerId="AD" clId="Web-{39F2434A-544D-4830-BD8C-8D139C1A404D}" dt="2020-10-16T15:35:27.581" v="5" actId="20577"/>
          <ac:spMkLst>
            <pc:docMk/>
            <pc:sldMk cId="0" sldId="261"/>
            <ac:spMk id="16" creationId="{66A956F6-B7DF-4E68-93F2-1E4CE9106DF5}"/>
          </ac:spMkLst>
        </pc:spChg>
      </pc:sldChg>
      <pc:sldChg chg="new del">
        <pc:chgData name="Student - Damien Hew Tze Hng" userId="S::damien_hew@mymail.sutd.edu.sg::ff704d45-e0e3-4f9f-b6c4-1515c0b03460" providerId="AD" clId="Web-{39F2434A-544D-4830-BD8C-8D139C1A404D}" dt="2020-10-17T05:12:17.676" v="9"/>
        <pc:sldMkLst>
          <pc:docMk/>
          <pc:sldMk cId="4268869192" sldId="262"/>
        </pc:sldMkLst>
      </pc:sldChg>
    </pc:docChg>
  </pc:docChgLst>
  <pc:docChgLst>
    <pc:chgData name="Emily" userId="92b704cb-acfc-4946-afe0-80d91fccc41b" providerId="ADAL" clId="{7F4A6C05-1124-4609-95EC-F4E2E533C863}"/>
    <pc:docChg chg="undo custSel modSld">
      <pc:chgData name="Emily" userId="92b704cb-acfc-4946-afe0-80d91fccc41b" providerId="ADAL" clId="{7F4A6C05-1124-4609-95EC-F4E2E533C863}" dt="2020-10-21T17:08:04.102" v="83" actId="1076"/>
      <pc:docMkLst>
        <pc:docMk/>
      </pc:docMkLst>
      <pc:sldChg chg="addSp delSp modSp mod">
        <pc:chgData name="Emily" userId="92b704cb-acfc-4946-afe0-80d91fccc41b" providerId="ADAL" clId="{7F4A6C05-1124-4609-95EC-F4E2E533C863}" dt="2020-10-21T17:08:04.102" v="83" actId="1076"/>
        <pc:sldMkLst>
          <pc:docMk/>
          <pc:sldMk cId="0" sldId="257"/>
        </pc:sldMkLst>
        <pc:spChg chg="mod">
          <ac:chgData name="Emily" userId="92b704cb-acfc-4946-afe0-80d91fccc41b" providerId="ADAL" clId="{7F4A6C05-1124-4609-95EC-F4E2E533C863}" dt="2020-10-21T17:05:00.353" v="58" actId="1076"/>
          <ac:spMkLst>
            <pc:docMk/>
            <pc:sldMk cId="0" sldId="257"/>
            <ac:spMk id="23" creationId="{00000000-0000-0000-0000-000000000000}"/>
          </ac:spMkLst>
        </pc:spChg>
        <pc:spChg chg="mod">
          <ac:chgData name="Emily" userId="92b704cb-acfc-4946-afe0-80d91fccc41b" providerId="ADAL" clId="{7F4A6C05-1124-4609-95EC-F4E2E533C863}" dt="2020-10-21T17:06:55.944" v="77" actId="1076"/>
          <ac:spMkLst>
            <pc:docMk/>
            <pc:sldMk cId="0" sldId="257"/>
            <ac:spMk id="42" creationId="{C3900CA8-757A-4E55-B3FB-B4510F36F1F3}"/>
          </ac:spMkLst>
        </pc:spChg>
        <pc:grpChg chg="mod">
          <ac:chgData name="Emily" userId="92b704cb-acfc-4946-afe0-80d91fccc41b" providerId="ADAL" clId="{7F4A6C05-1124-4609-95EC-F4E2E533C863}" dt="2020-10-21T17:05:10.053" v="67" actId="1035"/>
          <ac:grpSpMkLst>
            <pc:docMk/>
            <pc:sldMk cId="0" sldId="257"/>
            <ac:grpSpMk id="21" creationId="{00000000-0000-0000-0000-000000000000}"/>
          </ac:grpSpMkLst>
        </pc:grpChg>
        <pc:grpChg chg="mod">
          <ac:chgData name="Emily" userId="92b704cb-acfc-4946-afe0-80d91fccc41b" providerId="ADAL" clId="{7F4A6C05-1124-4609-95EC-F4E2E533C863}" dt="2020-10-21T17:05:20.767" v="68" actId="1076"/>
          <ac:grpSpMkLst>
            <pc:docMk/>
            <pc:sldMk cId="0" sldId="257"/>
            <ac:grpSpMk id="24" creationId="{00000000-0000-0000-0000-000000000000}"/>
          </ac:grpSpMkLst>
        </pc:grpChg>
        <pc:grpChg chg="mod">
          <ac:chgData name="Emily" userId="92b704cb-acfc-4946-afe0-80d91fccc41b" providerId="ADAL" clId="{7F4A6C05-1124-4609-95EC-F4E2E533C863}" dt="2020-10-21T17:06:53.302" v="76" actId="1076"/>
          <ac:grpSpMkLst>
            <pc:docMk/>
            <pc:sldMk cId="0" sldId="257"/>
            <ac:grpSpMk id="27" creationId="{00000000-0000-0000-0000-000000000000}"/>
          </ac:grpSpMkLst>
        </pc:grpChg>
        <pc:grpChg chg="mod">
          <ac:chgData name="Emily" userId="92b704cb-acfc-4946-afe0-80d91fccc41b" providerId="ADAL" clId="{7F4A6C05-1124-4609-95EC-F4E2E533C863}" dt="2020-10-21T17:06:53.302" v="76" actId="1076"/>
          <ac:grpSpMkLst>
            <pc:docMk/>
            <pc:sldMk cId="0" sldId="257"/>
            <ac:grpSpMk id="30" creationId="{00000000-0000-0000-0000-000000000000}"/>
          </ac:grpSpMkLst>
        </pc:grpChg>
        <pc:grpChg chg="mod">
          <ac:chgData name="Emily" userId="92b704cb-acfc-4946-afe0-80d91fccc41b" providerId="ADAL" clId="{7F4A6C05-1124-4609-95EC-F4E2E533C863}" dt="2020-10-21T17:06:42.929" v="75" actId="1076"/>
          <ac:grpSpMkLst>
            <pc:docMk/>
            <pc:sldMk cId="0" sldId="257"/>
            <ac:grpSpMk id="33" creationId="{00000000-0000-0000-0000-000000000000}"/>
          </ac:grpSpMkLst>
        </pc:grpChg>
        <pc:grpChg chg="mod">
          <ac:chgData name="Emily" userId="92b704cb-acfc-4946-afe0-80d91fccc41b" providerId="ADAL" clId="{7F4A6C05-1124-4609-95EC-F4E2E533C863}" dt="2020-10-21T17:06:53.302" v="76" actId="1076"/>
          <ac:grpSpMkLst>
            <pc:docMk/>
            <pc:sldMk cId="0" sldId="257"/>
            <ac:grpSpMk id="36" creationId="{00000000-0000-0000-0000-000000000000}"/>
          </ac:grpSpMkLst>
        </pc:grpChg>
        <pc:picChg chg="mod">
          <ac:chgData name="Emily" userId="92b704cb-acfc-4946-afe0-80d91fccc41b" providerId="ADAL" clId="{7F4A6C05-1124-4609-95EC-F4E2E533C863}" dt="2020-10-21T17:05:02.502" v="60" actId="1076"/>
          <ac:picMkLst>
            <pc:docMk/>
            <pc:sldMk cId="0" sldId="257"/>
            <ac:picMk id="2" creationId="{00000000-0000-0000-0000-000000000000}"/>
          </ac:picMkLst>
        </pc:picChg>
        <pc:picChg chg="add mod modCrop">
          <ac:chgData name="Emily" userId="92b704cb-acfc-4946-afe0-80d91fccc41b" providerId="ADAL" clId="{7F4A6C05-1124-4609-95EC-F4E2E533C863}" dt="2020-10-21T17:04:37.593" v="52" actId="1076"/>
          <ac:picMkLst>
            <pc:docMk/>
            <pc:sldMk cId="0" sldId="257"/>
            <ac:picMk id="3" creationId="{6A76EB4F-1B63-4B3E-805D-B23E4D407A20}"/>
          </ac:picMkLst>
        </pc:picChg>
        <pc:picChg chg="del">
          <ac:chgData name="Emily" userId="92b704cb-acfc-4946-afe0-80d91fccc41b" providerId="ADAL" clId="{7F4A6C05-1124-4609-95EC-F4E2E533C863}" dt="2020-10-21T17:01:21.440" v="23" actId="478"/>
          <ac:picMkLst>
            <pc:docMk/>
            <pc:sldMk cId="0" sldId="257"/>
            <ac:picMk id="7" creationId="{00000000-0000-0000-0000-000000000000}"/>
          </ac:picMkLst>
        </pc:picChg>
        <pc:picChg chg="del">
          <ac:chgData name="Emily" userId="92b704cb-acfc-4946-afe0-80d91fccc41b" providerId="ADAL" clId="{7F4A6C05-1124-4609-95EC-F4E2E533C863}" dt="2020-10-21T17:01:46.638" v="32" actId="478"/>
          <ac:picMkLst>
            <pc:docMk/>
            <pc:sldMk cId="0" sldId="257"/>
            <ac:picMk id="8" creationId="{00000000-0000-0000-0000-000000000000}"/>
          </ac:picMkLst>
        </pc:picChg>
        <pc:picChg chg="del mod">
          <ac:chgData name="Emily" userId="92b704cb-acfc-4946-afe0-80d91fccc41b" providerId="ADAL" clId="{7F4A6C05-1124-4609-95EC-F4E2E533C863}" dt="2020-10-21T17:07:50.788" v="80" actId="478"/>
          <ac:picMkLst>
            <pc:docMk/>
            <pc:sldMk cId="0" sldId="257"/>
            <ac:picMk id="9" creationId="{00000000-0000-0000-0000-000000000000}"/>
          </ac:picMkLst>
        </pc:picChg>
        <pc:picChg chg="mod ord modCrop">
          <ac:chgData name="Emily" userId="92b704cb-acfc-4946-afe0-80d91fccc41b" providerId="ADAL" clId="{7F4A6C05-1124-4609-95EC-F4E2E533C863}" dt="2020-10-21T17:04:48.868" v="54" actId="1076"/>
          <ac:picMkLst>
            <pc:docMk/>
            <pc:sldMk cId="0" sldId="257"/>
            <ac:picMk id="39" creationId="{420B66EB-D4E8-4413-B279-400C13DF1F2E}"/>
          </ac:picMkLst>
        </pc:picChg>
        <pc:picChg chg="mod ord modCrop">
          <ac:chgData name="Emily" userId="92b704cb-acfc-4946-afe0-80d91fccc41b" providerId="ADAL" clId="{7F4A6C05-1124-4609-95EC-F4E2E533C863}" dt="2020-10-21T17:04:52.463" v="55" actId="1076"/>
          <ac:picMkLst>
            <pc:docMk/>
            <pc:sldMk cId="0" sldId="257"/>
            <ac:picMk id="40" creationId="{7922CB43-BF8A-4CF7-AA85-CB1F240714D6}"/>
          </ac:picMkLst>
        </pc:picChg>
        <pc:picChg chg="mod ord modCrop">
          <ac:chgData name="Emily" userId="92b704cb-acfc-4946-afe0-80d91fccc41b" providerId="ADAL" clId="{7F4A6C05-1124-4609-95EC-F4E2E533C863}" dt="2020-10-21T17:04:54.740" v="56" actId="1076"/>
          <ac:picMkLst>
            <pc:docMk/>
            <pc:sldMk cId="0" sldId="257"/>
            <ac:picMk id="41" creationId="{65720BB9-D0B1-417E-A586-D6C5DE088AC7}"/>
          </ac:picMkLst>
        </pc:picChg>
        <pc:picChg chg="mod ord modCrop">
          <ac:chgData name="Emily" userId="92b704cb-acfc-4946-afe0-80d91fccc41b" providerId="ADAL" clId="{7F4A6C05-1124-4609-95EC-F4E2E533C863}" dt="2020-10-21T17:04:40.866" v="53" actId="1076"/>
          <ac:picMkLst>
            <pc:docMk/>
            <pc:sldMk cId="0" sldId="257"/>
            <ac:picMk id="55" creationId="{52AE4722-4F61-4B7D-96F4-831856BC6B85}"/>
          </ac:picMkLst>
        </pc:picChg>
        <pc:picChg chg="add mod">
          <ac:chgData name="Emily" userId="92b704cb-acfc-4946-afe0-80d91fccc41b" providerId="ADAL" clId="{7F4A6C05-1124-4609-95EC-F4E2E533C863}" dt="2020-10-21T17:08:04.102" v="83" actId="1076"/>
          <ac:picMkLst>
            <pc:docMk/>
            <pc:sldMk cId="0" sldId="257"/>
            <ac:picMk id="1026" creationId="{B65D416F-C95F-4358-B7E1-1C83A1066A89}"/>
          </ac:picMkLst>
        </pc:picChg>
      </pc:sldChg>
      <pc:sldChg chg="modSp mod">
        <pc:chgData name="Emily" userId="92b704cb-acfc-4946-afe0-80d91fccc41b" providerId="ADAL" clId="{7F4A6C05-1124-4609-95EC-F4E2E533C863}" dt="2020-10-21T17:05:39.930" v="71" actId="1076"/>
        <pc:sldMkLst>
          <pc:docMk/>
          <pc:sldMk cId="0" sldId="258"/>
        </pc:sldMkLst>
        <pc:spChg chg="mod">
          <ac:chgData name="Emily" userId="92b704cb-acfc-4946-afe0-80d91fccc41b" providerId="ADAL" clId="{7F4A6C05-1124-4609-95EC-F4E2E533C863}" dt="2020-10-21T17:05:39.930" v="71" actId="1076"/>
          <ac:spMkLst>
            <pc:docMk/>
            <pc:sldMk cId="0" sldId="258"/>
            <ac:spMk id="10" creationId="{823B12D5-895F-4E4E-8AE5-38E0815C7E3B}"/>
          </ac:spMkLst>
        </pc:spChg>
      </pc:sldChg>
    </pc:docChg>
  </pc:docChgLst>
  <pc:docChgLst>
    <pc:chgData name="Student - Damien Hew Tze Hng" userId="S::damien_hew@mymail.sutd.edu.sg::ff704d45-e0e3-4f9f-b6c4-1515c0b03460" providerId="AD" clId="Web-{976E2E04-980A-CA55-D642-2F0C8044A347}"/>
    <pc:docChg chg="modSld">
      <pc:chgData name="Student - Damien Hew Tze Hng" userId="S::damien_hew@mymail.sutd.edu.sg::ff704d45-e0e3-4f9f-b6c4-1515c0b03460" providerId="AD" clId="Web-{976E2E04-980A-CA55-D642-2F0C8044A347}" dt="2020-10-21T17:41:32.067" v="899" actId="20577"/>
      <pc:docMkLst>
        <pc:docMk/>
      </pc:docMkLst>
      <pc:sldChg chg="addSp delSp modSp">
        <pc:chgData name="Student - Damien Hew Tze Hng" userId="S::damien_hew@mymail.sutd.edu.sg::ff704d45-e0e3-4f9f-b6c4-1515c0b03460" providerId="AD" clId="Web-{976E2E04-980A-CA55-D642-2F0C8044A347}" dt="2020-10-21T16:53:05.129" v="77" actId="14100"/>
        <pc:sldMkLst>
          <pc:docMk/>
          <pc:sldMk cId="0" sldId="257"/>
        </pc:sldMkLst>
        <pc:picChg chg="del">
          <ac:chgData name="Student - Damien Hew Tze Hng" userId="S::damien_hew@mymail.sutd.edu.sg::ff704d45-e0e3-4f9f-b6c4-1515c0b03460" providerId="AD" clId="Web-{976E2E04-980A-CA55-D642-2F0C8044A347}" dt="2020-10-21T16:50:12.300" v="64"/>
          <ac:picMkLst>
            <pc:docMk/>
            <pc:sldMk cId="0" sldId="257"/>
            <ac:picMk id="4" creationId="{00000000-0000-0000-0000-000000000000}"/>
          </ac:picMkLst>
        </pc:picChg>
        <pc:picChg chg="add del mod">
          <ac:chgData name="Student - Damien Hew Tze Hng" userId="S::damien_hew@mymail.sutd.edu.sg::ff704d45-e0e3-4f9f-b6c4-1515c0b03460" providerId="AD" clId="Web-{976E2E04-980A-CA55-D642-2F0C8044A347}" dt="2020-10-21T16:38:23.422" v="7"/>
          <ac:picMkLst>
            <pc:docMk/>
            <pc:sldMk cId="0" sldId="257"/>
            <ac:picMk id="5" creationId="{860062AB-67C2-44CA-BB0D-C243F4B668FA}"/>
          </ac:picMkLst>
        </pc:picChg>
        <pc:picChg chg="mod">
          <ac:chgData name="Student - Damien Hew Tze Hng" userId="S::damien_hew@mymail.sutd.edu.sg::ff704d45-e0e3-4f9f-b6c4-1515c0b03460" providerId="AD" clId="Web-{976E2E04-980A-CA55-D642-2F0C8044A347}" dt="2020-10-21T16:40:41.375" v="20" actId="14100"/>
          <ac:picMkLst>
            <pc:docMk/>
            <pc:sldMk cId="0" sldId="257"/>
            <ac:picMk id="41" creationId="{65720BB9-D0B1-417E-A586-D6C5DE088AC7}"/>
          </ac:picMkLst>
        </pc:picChg>
        <pc:picChg chg="add del mod">
          <ac:chgData name="Student - Damien Hew Tze Hng" userId="S::damien_hew@mymail.sutd.edu.sg::ff704d45-e0e3-4f9f-b6c4-1515c0b03460" providerId="AD" clId="Web-{976E2E04-980A-CA55-D642-2F0C8044A347}" dt="2020-10-21T16:38:41.656" v="11"/>
          <ac:picMkLst>
            <pc:docMk/>
            <pc:sldMk cId="0" sldId="257"/>
            <ac:picMk id="43" creationId="{C029B3FA-E536-470A-8D03-F87550286A4D}"/>
          </ac:picMkLst>
        </pc:picChg>
        <pc:picChg chg="add del mod">
          <ac:chgData name="Student - Damien Hew Tze Hng" userId="S::damien_hew@mymail.sutd.edu.sg::ff704d45-e0e3-4f9f-b6c4-1515c0b03460" providerId="AD" clId="Web-{976E2E04-980A-CA55-D642-2F0C8044A347}" dt="2020-10-21T16:40:28.860" v="19"/>
          <ac:picMkLst>
            <pc:docMk/>
            <pc:sldMk cId="0" sldId="257"/>
            <ac:picMk id="44" creationId="{07E34865-D0B6-4928-8823-FBF546259F1E}"/>
          </ac:picMkLst>
        </pc:picChg>
        <pc:picChg chg="add del mod">
          <ac:chgData name="Student - Damien Hew Tze Hng" userId="S::damien_hew@mymail.sutd.edu.sg::ff704d45-e0e3-4f9f-b6c4-1515c0b03460" providerId="AD" clId="Web-{976E2E04-980A-CA55-D642-2F0C8044A347}" dt="2020-10-21T16:42:46.595" v="25"/>
          <ac:picMkLst>
            <pc:docMk/>
            <pc:sldMk cId="0" sldId="257"/>
            <ac:picMk id="45" creationId="{107F35E1-437A-42AF-A22B-2180C1070380}"/>
          </ac:picMkLst>
        </pc:picChg>
        <pc:picChg chg="add del mod">
          <ac:chgData name="Student - Damien Hew Tze Hng" userId="S::damien_hew@mymail.sutd.edu.sg::ff704d45-e0e3-4f9f-b6c4-1515c0b03460" providerId="AD" clId="Web-{976E2E04-980A-CA55-D642-2F0C8044A347}" dt="2020-10-21T16:43:24.221" v="29"/>
          <ac:picMkLst>
            <pc:docMk/>
            <pc:sldMk cId="0" sldId="257"/>
            <ac:picMk id="46" creationId="{97BBFFF1-3338-420D-9EFB-2C00CCB8481C}"/>
          </ac:picMkLst>
        </pc:picChg>
        <pc:picChg chg="add del mod">
          <ac:chgData name="Student - Damien Hew Tze Hng" userId="S::damien_hew@mymail.sutd.edu.sg::ff704d45-e0e3-4f9f-b6c4-1515c0b03460" providerId="AD" clId="Web-{976E2E04-980A-CA55-D642-2F0C8044A347}" dt="2020-10-21T16:44:42.392" v="36"/>
          <ac:picMkLst>
            <pc:docMk/>
            <pc:sldMk cId="0" sldId="257"/>
            <ac:picMk id="47" creationId="{D04B16F8-F705-4480-A6E1-098499A1957E}"/>
          </ac:picMkLst>
        </pc:picChg>
        <pc:picChg chg="add del mod">
          <ac:chgData name="Student - Damien Hew Tze Hng" userId="S::damien_hew@mymail.sutd.edu.sg::ff704d45-e0e3-4f9f-b6c4-1515c0b03460" providerId="AD" clId="Web-{976E2E04-980A-CA55-D642-2F0C8044A347}" dt="2020-10-21T16:45:04.846" v="39"/>
          <ac:picMkLst>
            <pc:docMk/>
            <pc:sldMk cId="0" sldId="257"/>
            <ac:picMk id="48" creationId="{3055176B-47C2-4FAF-BDEF-3CB05ED0F477}"/>
          </ac:picMkLst>
        </pc:picChg>
        <pc:picChg chg="add del mod">
          <ac:chgData name="Student - Damien Hew Tze Hng" userId="S::damien_hew@mymail.sutd.edu.sg::ff704d45-e0e3-4f9f-b6c4-1515c0b03460" providerId="AD" clId="Web-{976E2E04-980A-CA55-D642-2F0C8044A347}" dt="2020-10-21T16:45:50.752" v="42"/>
          <ac:picMkLst>
            <pc:docMk/>
            <pc:sldMk cId="0" sldId="257"/>
            <ac:picMk id="49" creationId="{081910E8-EAAC-4111-A517-BB74B66289C1}"/>
          </ac:picMkLst>
        </pc:picChg>
        <pc:picChg chg="add del mod">
          <ac:chgData name="Student - Damien Hew Tze Hng" userId="S::damien_hew@mymail.sutd.edu.sg::ff704d45-e0e3-4f9f-b6c4-1515c0b03460" providerId="AD" clId="Web-{976E2E04-980A-CA55-D642-2F0C8044A347}" dt="2020-10-21T16:46:55.674" v="47"/>
          <ac:picMkLst>
            <pc:docMk/>
            <pc:sldMk cId="0" sldId="257"/>
            <ac:picMk id="50" creationId="{ABD8D8F9-EC88-4829-909D-F4FD5034B1C9}"/>
          </ac:picMkLst>
        </pc:picChg>
        <pc:picChg chg="add del mod">
          <ac:chgData name="Student - Damien Hew Tze Hng" userId="S::damien_hew@mymail.sutd.edu.sg::ff704d45-e0e3-4f9f-b6c4-1515c0b03460" providerId="AD" clId="Web-{976E2E04-980A-CA55-D642-2F0C8044A347}" dt="2020-10-21T16:47:17.753" v="51"/>
          <ac:picMkLst>
            <pc:docMk/>
            <pc:sldMk cId="0" sldId="257"/>
            <ac:picMk id="51" creationId="{09AE5DDF-B952-4DBC-A745-07C64DBD6CF4}"/>
          </ac:picMkLst>
        </pc:picChg>
        <pc:picChg chg="add del mod">
          <ac:chgData name="Student - Damien Hew Tze Hng" userId="S::damien_hew@mymail.sutd.edu.sg::ff704d45-e0e3-4f9f-b6c4-1515c0b03460" providerId="AD" clId="Web-{976E2E04-980A-CA55-D642-2F0C8044A347}" dt="2020-10-21T16:49:04.331" v="56"/>
          <ac:picMkLst>
            <pc:docMk/>
            <pc:sldMk cId="0" sldId="257"/>
            <ac:picMk id="52" creationId="{7957A934-9649-4DAF-BDD1-975D23D3BBF0}"/>
          </ac:picMkLst>
        </pc:picChg>
        <pc:picChg chg="add del mod">
          <ac:chgData name="Student - Damien Hew Tze Hng" userId="S::damien_hew@mymail.sutd.edu.sg::ff704d45-e0e3-4f9f-b6c4-1515c0b03460" providerId="AD" clId="Web-{976E2E04-980A-CA55-D642-2F0C8044A347}" dt="2020-10-21T16:50:22.629" v="66"/>
          <ac:picMkLst>
            <pc:docMk/>
            <pc:sldMk cId="0" sldId="257"/>
            <ac:picMk id="53" creationId="{44624BC0-5F77-4FA4-81BF-CDB0FBBA9BA5}"/>
          </ac:picMkLst>
        </pc:picChg>
        <pc:picChg chg="add del mod">
          <ac:chgData name="Student - Damien Hew Tze Hng" userId="S::damien_hew@mymail.sutd.edu.sg::ff704d45-e0e3-4f9f-b6c4-1515c0b03460" providerId="AD" clId="Web-{976E2E04-980A-CA55-D642-2F0C8044A347}" dt="2020-10-21T16:51:51.254" v="71"/>
          <ac:picMkLst>
            <pc:docMk/>
            <pc:sldMk cId="0" sldId="257"/>
            <ac:picMk id="54" creationId="{EF06A930-C6A1-4718-90FE-5E366BD05482}"/>
          </ac:picMkLst>
        </pc:picChg>
        <pc:picChg chg="add mod">
          <ac:chgData name="Student - Damien Hew Tze Hng" userId="S::damien_hew@mymail.sutd.edu.sg::ff704d45-e0e3-4f9f-b6c4-1515c0b03460" providerId="AD" clId="Web-{976E2E04-980A-CA55-D642-2F0C8044A347}" dt="2020-10-21T16:53:05.129" v="77" actId="14100"/>
          <ac:picMkLst>
            <pc:docMk/>
            <pc:sldMk cId="0" sldId="257"/>
            <ac:picMk id="55" creationId="{52AE4722-4F61-4B7D-96F4-831856BC6B85}"/>
          </ac:picMkLst>
        </pc:picChg>
      </pc:sldChg>
      <pc:sldChg chg="addSp delSp modSp">
        <pc:chgData name="Student - Damien Hew Tze Hng" userId="S::damien_hew@mymail.sutd.edu.sg::ff704d45-e0e3-4f9f-b6c4-1515c0b03460" providerId="AD" clId="Web-{976E2E04-980A-CA55-D642-2F0C8044A347}" dt="2020-10-21T17:41:30.739" v="897" actId="20577"/>
        <pc:sldMkLst>
          <pc:docMk/>
          <pc:sldMk cId="2112809122" sldId="262"/>
        </pc:sldMkLst>
        <pc:spChg chg="mod">
          <ac:chgData name="Student - Damien Hew Tze Hng" userId="S::damien_hew@mymail.sutd.edu.sg::ff704d45-e0e3-4f9f-b6c4-1515c0b03460" providerId="AD" clId="Web-{976E2E04-980A-CA55-D642-2F0C8044A347}" dt="2020-10-21T17:40:51.801" v="888" actId="1076"/>
          <ac:spMkLst>
            <pc:docMk/>
            <pc:sldMk cId="2112809122" sldId="262"/>
            <ac:spMk id="10" creationId="{00000000-0000-0000-0000-000000000000}"/>
          </ac:spMkLst>
        </pc:spChg>
        <pc:spChg chg="mod">
          <ac:chgData name="Student - Damien Hew Tze Hng" userId="S::damien_hew@mymail.sutd.edu.sg::ff704d45-e0e3-4f9f-b6c4-1515c0b03460" providerId="AD" clId="Web-{976E2E04-980A-CA55-D642-2F0C8044A347}" dt="2020-10-21T17:40:50.161" v="887" actId="1076"/>
          <ac:spMkLst>
            <pc:docMk/>
            <pc:sldMk cId="2112809122" sldId="262"/>
            <ac:spMk id="13" creationId="{00000000-0000-0000-0000-000000000000}"/>
          </ac:spMkLst>
        </pc:spChg>
        <pc:spChg chg="add mod">
          <ac:chgData name="Student - Damien Hew Tze Hng" userId="S::damien_hew@mymail.sutd.edu.sg::ff704d45-e0e3-4f9f-b6c4-1515c0b03460" providerId="AD" clId="Web-{976E2E04-980A-CA55-D642-2F0C8044A347}" dt="2020-10-21T17:41:30.739" v="897" actId="20577"/>
          <ac:spMkLst>
            <pc:docMk/>
            <pc:sldMk cId="2112809122" sldId="262"/>
            <ac:spMk id="14" creationId="{F182B78C-5F9A-40B7-AD34-9F72617D9AE0}"/>
          </ac:spMkLst>
        </pc:spChg>
        <pc:spChg chg="mod">
          <ac:chgData name="Student - Damien Hew Tze Hng" userId="S::damien_hew@mymail.sutd.edu.sg::ff704d45-e0e3-4f9f-b6c4-1515c0b03460" providerId="AD" clId="Web-{976E2E04-980A-CA55-D642-2F0C8044A347}" dt="2020-10-21T17:12:14.558" v="115" actId="20577"/>
          <ac:spMkLst>
            <pc:docMk/>
            <pc:sldMk cId="2112809122" sldId="262"/>
            <ac:spMk id="28" creationId="{E67A18AC-E96E-4F82-B271-20271907967D}"/>
          </ac:spMkLst>
        </pc:spChg>
        <pc:picChg chg="add mod">
          <ac:chgData name="Student - Damien Hew Tze Hng" userId="S::damien_hew@mymail.sutd.edu.sg::ff704d45-e0e3-4f9f-b6c4-1515c0b03460" providerId="AD" clId="Web-{976E2E04-980A-CA55-D642-2F0C8044A347}" dt="2020-10-21T17:18:30.841" v="123" actId="14100"/>
          <ac:picMkLst>
            <pc:docMk/>
            <pc:sldMk cId="2112809122" sldId="262"/>
            <ac:picMk id="2" creationId="{35D05813-2113-4B8F-ADC1-5F87FE0864F7}"/>
          </ac:picMkLst>
        </pc:picChg>
        <pc:picChg chg="mod">
          <ac:chgData name="Student - Damien Hew Tze Hng" userId="S::damien_hew@mymail.sutd.edu.sg::ff704d45-e0e3-4f9f-b6c4-1515c0b03460" providerId="AD" clId="Web-{976E2E04-980A-CA55-D642-2F0C8044A347}" dt="2020-10-21T17:40:47.036" v="886" actId="1076"/>
          <ac:picMkLst>
            <pc:docMk/>
            <pc:sldMk cId="2112809122" sldId="262"/>
            <ac:picMk id="3" creationId="{00000000-0000-0000-0000-000000000000}"/>
          </ac:picMkLst>
        </pc:picChg>
        <pc:picChg chg="add mod">
          <ac:chgData name="Student - Damien Hew Tze Hng" userId="S::damien_hew@mymail.sutd.edu.sg::ff704d45-e0e3-4f9f-b6c4-1515c0b03460" providerId="AD" clId="Web-{976E2E04-980A-CA55-D642-2F0C8044A347}" dt="2020-10-21T17:33:45.565" v="499" actId="1076"/>
          <ac:picMkLst>
            <pc:docMk/>
            <pc:sldMk cId="2112809122" sldId="262"/>
            <ac:picMk id="4" creationId="{C2DA4A7B-8F3C-499D-AA1F-6A53F03D9D5B}"/>
          </ac:picMkLst>
        </pc:picChg>
        <pc:picChg chg="mod">
          <ac:chgData name="Student - Damien Hew Tze Hng" userId="S::damien_hew@mymail.sutd.edu.sg::ff704d45-e0e3-4f9f-b6c4-1515c0b03460" providerId="AD" clId="Web-{976E2E04-980A-CA55-D642-2F0C8044A347}" dt="2020-10-21T17:33:44.080" v="498" actId="1076"/>
          <ac:picMkLst>
            <pc:docMk/>
            <pc:sldMk cId="2112809122" sldId="262"/>
            <ac:picMk id="7" creationId="{00000000-0000-0000-0000-000000000000}"/>
          </ac:picMkLst>
        </pc:picChg>
        <pc:picChg chg="del">
          <ac:chgData name="Student - Damien Hew Tze Hng" userId="S::damien_hew@mymail.sutd.edu.sg::ff704d45-e0e3-4f9f-b6c4-1515c0b03460" providerId="AD" clId="Web-{976E2E04-980A-CA55-D642-2F0C8044A347}" dt="2020-10-21T17:18:17.732" v="118"/>
          <ac:picMkLst>
            <pc:docMk/>
            <pc:sldMk cId="2112809122" sldId="262"/>
            <ac:picMk id="26" creationId="{7DC5C5DE-DF51-42EE-A652-465BCFD6DD57}"/>
          </ac:picMkLst>
        </pc:picChg>
      </pc:sldChg>
    </pc:docChg>
  </pc:docChgLst>
  <pc:docChgLst>
    <pc:chgData name="Student - Muhammad Hazwan Bin Mohamed Hafiz" userId="S::hazwan_hafiz@mymail.sutd.edu.sg::ac523b48-3e12-4a67-bf56-0b44ec7f337f" providerId="AD" clId="Web-{E818FAC3-A052-5A6F-FE7E-059A0E3708B5}"/>
    <pc:docChg chg="modSld">
      <pc:chgData name="Student - Muhammad Hazwan Bin Mohamed Hafiz" userId="S::hazwan_hafiz@mymail.sutd.edu.sg::ac523b48-3e12-4a67-bf56-0b44ec7f337f" providerId="AD" clId="Web-{E818FAC3-A052-5A6F-FE7E-059A0E3708B5}" dt="2020-10-19T15:52:59.268" v="30" actId="1076"/>
      <pc:docMkLst>
        <pc:docMk/>
      </pc:docMkLst>
      <pc:sldChg chg="addSp delSp modSp">
        <pc:chgData name="Student - Muhammad Hazwan Bin Mohamed Hafiz" userId="S::hazwan_hafiz@mymail.sutd.edu.sg::ac523b48-3e12-4a67-bf56-0b44ec7f337f" providerId="AD" clId="Web-{E818FAC3-A052-5A6F-FE7E-059A0E3708B5}" dt="2020-10-19T15:52:59.268" v="30" actId="1076"/>
        <pc:sldMkLst>
          <pc:docMk/>
          <pc:sldMk cId="0" sldId="257"/>
        </pc:sldMkLst>
        <pc:picChg chg="mod">
          <ac:chgData name="Student - Muhammad Hazwan Bin Mohamed Hafiz" userId="S::hazwan_hafiz@mymail.sutd.edu.sg::ac523b48-3e12-4a67-bf56-0b44ec7f337f" providerId="AD" clId="Web-{E818FAC3-A052-5A6F-FE7E-059A0E3708B5}" dt="2020-10-19T15:48:33.971" v="3" actId="1076"/>
          <ac:picMkLst>
            <pc:docMk/>
            <pc:sldMk cId="0" sldId="257"/>
            <ac:picMk id="2" creationId="{00000000-0000-0000-0000-000000000000}"/>
          </ac:picMkLst>
        </pc:picChg>
        <pc:picChg chg="add del mod modCrop">
          <ac:chgData name="Student - Muhammad Hazwan Bin Mohamed Hafiz" userId="S::hazwan_hafiz@mymail.sutd.edu.sg::ac523b48-3e12-4a67-bf56-0b44ec7f337f" providerId="AD" clId="Web-{E818FAC3-A052-5A6F-FE7E-059A0E3708B5}" dt="2020-10-19T15:50:59.714" v="18"/>
          <ac:picMkLst>
            <pc:docMk/>
            <pc:sldMk cId="0" sldId="257"/>
            <ac:picMk id="39" creationId="{50C3BDF1-12A8-4500-A52C-F2CCBA434D49}"/>
          </ac:picMkLst>
        </pc:picChg>
        <pc:picChg chg="add mod modCrop">
          <ac:chgData name="Student - Muhammad Hazwan Bin Mohamed Hafiz" userId="S::hazwan_hafiz@mymail.sutd.edu.sg::ac523b48-3e12-4a67-bf56-0b44ec7f337f" providerId="AD" clId="Web-{E818FAC3-A052-5A6F-FE7E-059A0E3708B5}" dt="2020-10-19T15:52:59.268" v="30" actId="1076"/>
          <ac:picMkLst>
            <pc:docMk/>
            <pc:sldMk cId="0" sldId="257"/>
            <ac:picMk id="40" creationId="{7922CB43-BF8A-4CF7-AA85-CB1F240714D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4AE60-3601-41EB-AA5B-A44D82CF8F00}" type="datetimeFigureOut">
              <a:rPr lang="en-SG" smtClean="0"/>
              <a:t>22/11/2020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1D7DF-B105-4B59-A156-5469F248F1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640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1D7DF-B105-4B59-A156-5469F248F139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5559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1D7DF-B105-4B59-A156-5469F248F139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6018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54856" y="1615973"/>
            <a:ext cx="7589144" cy="7055054"/>
          </a:xfrm>
          <a:prstGeom prst="rect">
            <a:avLst/>
          </a:prstGeom>
          <a:solidFill>
            <a:srgbClr val="242427"/>
          </a:solidFill>
        </p:spPr>
        <p:txBody>
          <a:bodyPr/>
          <a:lstStyle/>
          <a:p>
            <a:endParaRPr lang="en-SG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6167" t="1531" r="13261"/>
          <a:stretch>
            <a:fillRect/>
          </a:stretch>
        </p:blipFill>
        <p:spPr>
          <a:xfrm>
            <a:off x="9144000" y="1615973"/>
            <a:ext cx="7589144" cy="705505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9248597"/>
            <a:ext cx="5557633" cy="9703"/>
          </a:xfrm>
          <a:prstGeom prst="rect">
            <a:avLst/>
          </a:prstGeom>
          <a:solidFill>
            <a:srgbClr val="F5F6F4"/>
          </a:solidFill>
        </p:spPr>
      </p:sp>
      <p:grpSp>
        <p:nvGrpSpPr>
          <p:cNvPr id="5" name="Group 5"/>
          <p:cNvGrpSpPr/>
          <p:nvPr/>
        </p:nvGrpSpPr>
        <p:grpSpPr>
          <a:xfrm>
            <a:off x="2434306" y="6257516"/>
            <a:ext cx="5830245" cy="54756"/>
            <a:chOff x="0" y="277245"/>
            <a:chExt cx="2095995" cy="19685"/>
          </a:xfrm>
        </p:grpSpPr>
        <p:sp>
          <p:nvSpPr>
            <p:cNvPr id="6" name="Freeform 6"/>
            <p:cNvSpPr/>
            <p:nvPr/>
          </p:nvSpPr>
          <p:spPr>
            <a:xfrm>
              <a:off x="0" y="277245"/>
              <a:ext cx="2095995" cy="19685"/>
            </a:xfrm>
            <a:custGeom>
              <a:avLst/>
              <a:gdLst/>
              <a:ahLst/>
              <a:cxnLst/>
              <a:rect l="l" t="t" r="r" b="b"/>
              <a:pathLst>
                <a:path w="2095995" h="69850">
                  <a:moveTo>
                    <a:pt x="180516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95995" y="69850"/>
                  </a:lnTo>
                  <a:lnTo>
                    <a:pt x="2095995" y="0"/>
                  </a:lnTo>
                  <a:close/>
                </a:path>
              </a:pathLst>
            </a:custGeom>
            <a:solidFill>
              <a:srgbClr val="F5F6F4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5555" r="22355"/>
          <a:stretch>
            <a:fillRect/>
          </a:stretch>
        </p:blipFill>
        <p:spPr>
          <a:xfrm>
            <a:off x="9144000" y="1615973"/>
            <a:ext cx="7619143" cy="705505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434306" y="3822034"/>
            <a:ext cx="5840410" cy="2373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8"/>
              </a:lnSpc>
            </a:pPr>
            <a:r>
              <a:rPr lang="en-US" sz="4207" dirty="0">
                <a:solidFill>
                  <a:srgbClr val="F5F6F4"/>
                </a:solidFill>
                <a:latin typeface="Halant Medium" panose="020B0604020202020204" charset="0"/>
                <a:cs typeface="Halant Medium" panose="020B0604020202020204" charset="0"/>
              </a:rPr>
              <a:t>Simulation Model for Mobile Cleaning Teams at Changi Airside to Aid Manpower Optimization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40320" y="723272"/>
            <a:ext cx="9007359" cy="305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80">
                <a:solidFill>
                  <a:srgbClr val="08122B"/>
                </a:solidFill>
                <a:latin typeface="Overpass Light"/>
              </a:rPr>
              <a:t>DATA AND BUSINESS ANALYTICS COURSE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94546" y="9095883"/>
            <a:ext cx="9007359" cy="305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80">
                <a:solidFill>
                  <a:srgbClr val="08122B"/>
                </a:solidFill>
                <a:latin typeface="Overpass Light"/>
              </a:rPr>
              <a:t>MID TERM REPORT |  OCTOBER 2020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34306" y="6489900"/>
            <a:ext cx="5830245" cy="46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3200">
                <a:solidFill>
                  <a:srgbClr val="F5F6F4"/>
                </a:solidFill>
                <a:latin typeface="Halant Medium"/>
              </a:rPr>
              <a:t>Team 13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>
            <a:alphaModFix amt="13000"/>
          </a:blip>
          <a:srcRect l="13493" t="7007" r="6485"/>
          <a:stretch/>
        </p:blipFill>
        <p:spPr>
          <a:xfrm>
            <a:off x="0" y="2662313"/>
            <a:ext cx="18288000" cy="7624687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0" y="0"/>
            <a:ext cx="18288000" cy="2662313"/>
          </a:xfrm>
          <a:prstGeom prst="rect">
            <a:avLst/>
          </a:prstGeom>
          <a:solidFill>
            <a:srgbClr val="242427"/>
          </a:solidFill>
        </p:spPr>
      </p:sp>
      <p:sp>
        <p:nvSpPr>
          <p:cNvPr id="10" name="TextBox 10"/>
          <p:cNvSpPr txBox="1"/>
          <p:nvPr/>
        </p:nvSpPr>
        <p:spPr>
          <a:xfrm>
            <a:off x="1028700" y="1248497"/>
            <a:ext cx="10018754" cy="95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5F6F4"/>
                </a:solidFill>
                <a:latin typeface="Halant Medium"/>
              </a:rPr>
              <a:t>The Team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04311" y="6013389"/>
            <a:ext cx="3806907" cy="608578"/>
            <a:chOff x="0" y="0"/>
            <a:chExt cx="5075877" cy="81143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322823"/>
              <a:ext cx="5075877" cy="488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0"/>
                </a:lnSpc>
              </a:pPr>
              <a:r>
                <a:rPr lang="en-US" sz="1900" spc="-19">
                  <a:solidFill>
                    <a:srgbClr val="08122B"/>
                  </a:solidFill>
                  <a:latin typeface="Overpass Light"/>
                </a:rPr>
                <a:t>LEADER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14300"/>
              <a:ext cx="5075877" cy="536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2100" spc="-21">
                  <a:solidFill>
                    <a:srgbClr val="08122B"/>
                  </a:solidFill>
                  <a:latin typeface="Overpass Light Bold"/>
                </a:rPr>
                <a:t>EMILY LIM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685516" y="6015227"/>
            <a:ext cx="3806907" cy="606740"/>
            <a:chOff x="0" y="0"/>
            <a:chExt cx="5075877" cy="80898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320372"/>
              <a:ext cx="5075877" cy="488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0"/>
                </a:lnSpc>
              </a:pPr>
              <a:r>
                <a:rPr lang="en-US" sz="1900" spc="-19">
                  <a:solidFill>
                    <a:srgbClr val="08122B"/>
                  </a:solidFill>
                  <a:latin typeface="Overpass Light"/>
                </a:rPr>
                <a:t>LIAISON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14300"/>
              <a:ext cx="5075877" cy="536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2100" spc="-21">
                  <a:solidFill>
                    <a:srgbClr val="08122B"/>
                  </a:solidFill>
                  <a:latin typeface="Overpass Light Bold"/>
                </a:rPr>
                <a:t>DAMIEN HEW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7293" y="6017065"/>
            <a:ext cx="3806907" cy="604902"/>
            <a:chOff x="0" y="0"/>
            <a:chExt cx="5075877" cy="80653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317921"/>
              <a:ext cx="5075877" cy="488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0"/>
                </a:lnSpc>
              </a:pPr>
              <a:r>
                <a:rPr lang="en-US" sz="1900" spc="-19">
                  <a:solidFill>
                    <a:srgbClr val="08122B"/>
                  </a:solidFill>
                  <a:latin typeface="Overpass Light"/>
                </a:rPr>
                <a:t>REPORT COORDINATOR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14300"/>
              <a:ext cx="5075877" cy="536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2100" spc="-21">
                  <a:solidFill>
                    <a:srgbClr val="08122B"/>
                  </a:solidFill>
                  <a:latin typeface="Overpass Light Bold"/>
                </a:rPr>
                <a:t>CHARINI JINADASA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6741927" y="1427512"/>
            <a:ext cx="517373" cy="39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spc="-36">
                <a:solidFill>
                  <a:srgbClr val="F5F6F4"/>
                </a:solidFill>
                <a:latin typeface="Overpass Light Bold"/>
              </a:rPr>
              <a:t>01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044914" y="9428417"/>
            <a:ext cx="3806907" cy="694303"/>
            <a:chOff x="0" y="-114300"/>
            <a:chExt cx="5075877" cy="925738"/>
          </a:xfrm>
        </p:grpSpPr>
        <p:sp>
          <p:nvSpPr>
            <p:cNvPr id="22" name="TextBox 22"/>
            <p:cNvSpPr txBox="1"/>
            <p:nvPr/>
          </p:nvSpPr>
          <p:spPr>
            <a:xfrm>
              <a:off x="0" y="322823"/>
              <a:ext cx="5075877" cy="488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0"/>
                </a:lnSpc>
              </a:pPr>
              <a:r>
                <a:rPr lang="en-US" sz="1900" spc="-19">
                  <a:solidFill>
                    <a:srgbClr val="08122B"/>
                  </a:solidFill>
                  <a:latin typeface="Overpass Light"/>
                </a:rPr>
                <a:t>SCRIBE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14300"/>
              <a:ext cx="5075877" cy="536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2100" spc="-21">
                  <a:solidFill>
                    <a:srgbClr val="08122B"/>
                  </a:solidFill>
                  <a:latin typeface="Overpass Light Bold"/>
                </a:rPr>
                <a:t>HAZWAN HAFIZ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396420" y="9396591"/>
            <a:ext cx="3806907" cy="694303"/>
            <a:chOff x="0" y="-114300"/>
            <a:chExt cx="5075877" cy="925738"/>
          </a:xfrm>
        </p:grpSpPr>
        <p:sp>
          <p:nvSpPr>
            <p:cNvPr id="25" name="TextBox 25"/>
            <p:cNvSpPr txBox="1"/>
            <p:nvPr/>
          </p:nvSpPr>
          <p:spPr>
            <a:xfrm>
              <a:off x="0" y="322823"/>
              <a:ext cx="5075877" cy="488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0"/>
                </a:lnSpc>
              </a:pPr>
              <a:r>
                <a:rPr lang="en-US" sz="1900" spc="-19">
                  <a:solidFill>
                    <a:srgbClr val="08122B"/>
                  </a:solidFill>
                  <a:latin typeface="Overpass Light"/>
                </a:rPr>
                <a:t>SCRIBE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14300"/>
              <a:ext cx="5075877" cy="536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2100" spc="-21">
                  <a:solidFill>
                    <a:srgbClr val="08122B"/>
                  </a:solidFill>
                  <a:latin typeface="Overpass Light Bold"/>
                </a:rPr>
                <a:t>SAMUEL SIM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341232" y="5863719"/>
            <a:ext cx="3806907" cy="599388"/>
            <a:chOff x="0" y="0"/>
            <a:chExt cx="5075877" cy="799183"/>
          </a:xfrm>
        </p:grpSpPr>
        <p:sp>
          <p:nvSpPr>
            <p:cNvPr id="28" name="TextBox 28"/>
            <p:cNvSpPr txBox="1"/>
            <p:nvPr/>
          </p:nvSpPr>
          <p:spPr>
            <a:xfrm>
              <a:off x="0" y="320372"/>
              <a:ext cx="5075877" cy="47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0"/>
                </a:lnSpc>
              </a:pPr>
              <a:r>
                <a:rPr lang="en-US" sz="1900" spc="-19">
                  <a:solidFill>
                    <a:srgbClr val="08122B"/>
                  </a:solidFill>
                  <a:latin typeface="Overpass Light"/>
                </a:rPr>
                <a:t>MANAGER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14300"/>
              <a:ext cx="5075877" cy="536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2100" spc="-21">
                  <a:solidFill>
                    <a:srgbClr val="08122B"/>
                  </a:solidFill>
                  <a:latin typeface="Overpass Light Bold"/>
                </a:rPr>
                <a:t>RICHIE WONG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341232" y="6487410"/>
            <a:ext cx="3806907" cy="678601"/>
            <a:chOff x="0" y="-108070"/>
            <a:chExt cx="5075877" cy="904803"/>
          </a:xfrm>
        </p:grpSpPr>
        <p:sp>
          <p:nvSpPr>
            <p:cNvPr id="31" name="TextBox 31"/>
            <p:cNvSpPr txBox="1"/>
            <p:nvPr/>
          </p:nvSpPr>
          <p:spPr>
            <a:xfrm>
              <a:off x="0" y="317921"/>
              <a:ext cx="5075877" cy="47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0"/>
                </a:lnSpc>
              </a:pPr>
              <a:r>
                <a:rPr lang="en-US" sz="1900" spc="-19">
                  <a:solidFill>
                    <a:srgbClr val="08122B"/>
                  </a:solidFill>
                  <a:latin typeface="Overpass Light"/>
                </a:rPr>
                <a:t>SENIOR ASSOCIATE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08070"/>
              <a:ext cx="5075877" cy="536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2100" spc="-21">
                  <a:solidFill>
                    <a:srgbClr val="08122B"/>
                  </a:solidFill>
                  <a:latin typeface="Overpass Light Bold"/>
                </a:rPr>
                <a:t>LIU MENGLU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341232" y="8530315"/>
            <a:ext cx="3806907" cy="682049"/>
            <a:chOff x="0" y="-114300"/>
            <a:chExt cx="5075877" cy="909399"/>
          </a:xfrm>
        </p:grpSpPr>
        <p:sp>
          <p:nvSpPr>
            <p:cNvPr id="34" name="TextBox 34"/>
            <p:cNvSpPr txBox="1"/>
            <p:nvPr/>
          </p:nvSpPr>
          <p:spPr>
            <a:xfrm>
              <a:off x="0" y="316287"/>
              <a:ext cx="5075877" cy="47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0"/>
                </a:lnSpc>
              </a:pPr>
              <a:r>
                <a:rPr lang="en-US" sz="1900" spc="-19">
                  <a:solidFill>
                    <a:srgbClr val="08122B"/>
                  </a:solidFill>
                  <a:latin typeface="Overpass Light"/>
                </a:rPr>
                <a:t>SUTD ADVISOR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114300"/>
              <a:ext cx="5075877" cy="530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2100" spc="-21">
                  <a:solidFill>
                    <a:srgbClr val="08122B"/>
                  </a:solidFill>
                  <a:latin typeface="Overpass Light Bold"/>
                </a:rPr>
                <a:t>FRANCISCO BENITA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341231" y="7337661"/>
            <a:ext cx="3806907" cy="597549"/>
            <a:chOff x="0" y="0"/>
            <a:chExt cx="5075877" cy="796733"/>
          </a:xfrm>
        </p:grpSpPr>
        <p:sp>
          <p:nvSpPr>
            <p:cNvPr id="37" name="TextBox 37"/>
            <p:cNvSpPr txBox="1"/>
            <p:nvPr/>
          </p:nvSpPr>
          <p:spPr>
            <a:xfrm>
              <a:off x="0" y="317921"/>
              <a:ext cx="5075877" cy="47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0"/>
                </a:lnSpc>
              </a:pPr>
              <a:r>
                <a:rPr lang="en-US" sz="1900" spc="-19">
                  <a:solidFill>
                    <a:srgbClr val="08122B"/>
                  </a:solidFill>
                  <a:latin typeface="Overpass Light"/>
                </a:rPr>
                <a:t>ASSISTANT MANAGER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114300"/>
              <a:ext cx="5075877" cy="536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2100" spc="-21">
                  <a:solidFill>
                    <a:srgbClr val="08122B"/>
                  </a:solidFill>
                  <a:latin typeface="Overpass Light Bold"/>
                </a:rPr>
                <a:t>LIM TING YIN</a:t>
              </a:r>
            </a:p>
          </p:txBody>
        </p:sp>
      </p:grpSp>
      <p:sp>
        <p:nvSpPr>
          <p:cNvPr id="42" name="TextBox 37">
            <a:extLst>
              <a:ext uri="{FF2B5EF4-FFF2-40B4-BE49-F238E27FC236}">
                <a16:creationId xmlns:a16="http://schemas.microsoft.com/office/drawing/2014/main" id="{C3900CA8-757A-4E55-B3FB-B4510F36F1F3}"/>
              </a:ext>
            </a:extLst>
          </p:cNvPr>
          <p:cNvSpPr txBox="1"/>
          <p:nvPr/>
        </p:nvSpPr>
        <p:spPr>
          <a:xfrm>
            <a:off x="11068747" y="5181266"/>
            <a:ext cx="6351872" cy="342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2100" b="1" spc="-19">
                <a:solidFill>
                  <a:srgbClr val="6F5C4D"/>
                </a:solidFill>
                <a:latin typeface="Overpass Light Bold" panose="020B0604020202020204" charset="0"/>
              </a:rPr>
              <a:t>ENGINEERING MANAGEMENT &amp; SYSTEM PLANNING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6EB4F-1B63-4B3E-805D-B23E4D407A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68" t="27620" r="520" b="20772"/>
          <a:stretch/>
        </p:blipFill>
        <p:spPr>
          <a:xfrm>
            <a:off x="1053486" y="3251859"/>
            <a:ext cx="2508555" cy="2508555"/>
          </a:xfrm>
          <a:prstGeom prst="ellipse">
            <a:avLst/>
          </a:prstGeom>
        </p:spPr>
      </p:pic>
      <p:pic>
        <p:nvPicPr>
          <p:cNvPr id="55" name="Picture 55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2AE4722-4F61-4B7D-96F4-831856BC6B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52" t="-727" r="-4352" b="17634"/>
          <a:stretch/>
        </p:blipFill>
        <p:spPr>
          <a:xfrm>
            <a:off x="4329458" y="3229915"/>
            <a:ext cx="2508555" cy="2508555"/>
          </a:xfrm>
          <a:prstGeom prst="ellipse">
            <a:avLst/>
          </a:prstGeom>
        </p:spPr>
      </p:pic>
      <p:pic>
        <p:nvPicPr>
          <p:cNvPr id="39" name="Picture 40" descr="Timeline&#10;&#10;Description automatically generated">
            <a:extLst>
              <a:ext uri="{FF2B5EF4-FFF2-40B4-BE49-F238E27FC236}">
                <a16:creationId xmlns:a16="http://schemas.microsoft.com/office/drawing/2014/main" id="{420B66EB-D4E8-4413-B279-400C13DF1F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795" t="16578" r="35858" b="54282"/>
          <a:stretch/>
        </p:blipFill>
        <p:spPr>
          <a:xfrm>
            <a:off x="7586468" y="3251859"/>
            <a:ext cx="2508556" cy="2508556"/>
          </a:xfrm>
          <a:prstGeom prst="ellipse">
            <a:avLst/>
          </a:prstGeom>
        </p:spPr>
      </p:pic>
      <p:pic>
        <p:nvPicPr>
          <p:cNvPr id="40" name="Picture 40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7922CB43-BF8A-4CF7-AA85-CB1F240714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965" t="32823" r="18354" b="24665"/>
          <a:stretch/>
        </p:blipFill>
        <p:spPr>
          <a:xfrm>
            <a:off x="2692051" y="6808784"/>
            <a:ext cx="2512631" cy="2512631"/>
          </a:xfrm>
          <a:prstGeom prst="ellipse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5720BB9-D0B1-417E-A586-D6C5DE088AC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7000"/>
                    </a14:imgEffect>
                  </a14:imgLayer>
                </a14:imgProps>
              </a:ext>
            </a:extLst>
          </a:blip>
          <a:srcRect l="31893" t="31592" r="31893" b="31979"/>
          <a:stretch/>
        </p:blipFill>
        <p:spPr>
          <a:xfrm>
            <a:off x="6038077" y="6797820"/>
            <a:ext cx="2523595" cy="2523595"/>
          </a:xfrm>
          <a:prstGeom prst="ellipse">
            <a:avLst/>
          </a:prstGeom>
        </p:spPr>
      </p:pic>
      <p:pic>
        <p:nvPicPr>
          <p:cNvPr id="1026" name="Picture 2" descr="Welcome | Changi Airport Group">
            <a:extLst>
              <a:ext uri="{FF2B5EF4-FFF2-40B4-BE49-F238E27FC236}">
                <a16:creationId xmlns:a16="http://schemas.microsoft.com/office/drawing/2014/main" id="{B65D416F-C95F-4358-B7E1-1C83A1066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264" y="3394130"/>
            <a:ext cx="4182837" cy="113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81952" y="1211771"/>
            <a:ext cx="10924090" cy="110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5F6F4"/>
                </a:solidFill>
                <a:latin typeface="Halant Medium"/>
              </a:rPr>
              <a:t>Problem Statement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211265" y="2318576"/>
            <a:ext cx="13865465" cy="2948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400" spc="-28">
                <a:solidFill>
                  <a:srgbClr val="FFFFFF"/>
                </a:solidFill>
                <a:latin typeface="Overpass Light"/>
              </a:rPr>
              <a:t>A gradual ramp up of flights is expected as COVID restrictions are slowly being lifted. </a:t>
            </a:r>
          </a:p>
          <a:p>
            <a:pPr algn="ctr">
              <a:lnSpc>
                <a:spcPts val="3919"/>
              </a:lnSpc>
            </a:pPr>
            <a:r>
              <a:rPr lang="en-US" sz="2400" spc="-28">
                <a:solidFill>
                  <a:srgbClr val="FFFFFF"/>
                </a:solidFill>
                <a:latin typeface="Overpass Light"/>
              </a:rPr>
              <a:t>There is a need to create a model to optimize the amount of manpower resources needed to :</a:t>
            </a:r>
          </a:p>
          <a:p>
            <a:pPr algn="ctr">
              <a:lnSpc>
                <a:spcPts val="3919"/>
              </a:lnSpc>
            </a:pPr>
            <a:endParaRPr lang="en-US" sz="2400" spc="-28">
              <a:solidFill>
                <a:srgbClr val="FFFFFF"/>
              </a:solidFill>
              <a:latin typeface="Overpass Light"/>
            </a:endParaRPr>
          </a:p>
          <a:p>
            <a:pPr algn="ctr">
              <a:lnSpc>
                <a:spcPts val="3919"/>
              </a:lnSpc>
            </a:pPr>
            <a:r>
              <a:rPr lang="en-US" sz="2400" spc="-28">
                <a:solidFill>
                  <a:srgbClr val="FFFFFF"/>
                </a:solidFill>
                <a:latin typeface="Overpass Light"/>
              </a:rPr>
              <a:t>1. Respond to and clear the FOD (Foreign object debris) bins or smart bins at the airside.</a:t>
            </a:r>
          </a:p>
          <a:p>
            <a:pPr algn="ctr">
              <a:lnSpc>
                <a:spcPts val="3919"/>
              </a:lnSpc>
            </a:pPr>
            <a:r>
              <a:rPr lang="en-US" sz="2400" spc="-28">
                <a:solidFill>
                  <a:srgbClr val="FFFFFF"/>
                </a:solidFill>
                <a:latin typeface="Overpass Light"/>
              </a:rPr>
              <a:t>2. Perform sweeping and litter picking at the aircraft stands and airside roadways.</a:t>
            </a:r>
          </a:p>
          <a:p>
            <a:pPr algn="ctr">
              <a:lnSpc>
                <a:spcPts val="3919"/>
              </a:lnSpc>
            </a:pPr>
            <a:endParaRPr lang="en-US" sz="2400" spc="-28">
              <a:solidFill>
                <a:srgbClr val="FFFFFF"/>
              </a:solidFill>
              <a:latin typeface="Overpass Ligh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885312" y="681265"/>
            <a:ext cx="517373" cy="39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-36">
                <a:solidFill>
                  <a:srgbClr val="F5F6F4"/>
                </a:solidFill>
                <a:latin typeface="Overpass Light Bold"/>
              </a:rPr>
              <a:t>02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E483D1-EEE9-44E7-892B-D775B7FA10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4" t="76" r="22249" b="-1094"/>
          <a:stretch/>
        </p:blipFill>
        <p:spPr bwMode="auto">
          <a:xfrm>
            <a:off x="5574523" y="7125619"/>
            <a:ext cx="2113990" cy="222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B9501A3-0D0D-40DA-998E-780D80D50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68" t="-1092" r="11767" b="-1"/>
          <a:stretch/>
        </p:blipFill>
        <p:spPr bwMode="auto">
          <a:xfrm>
            <a:off x="10599485" y="7101580"/>
            <a:ext cx="2113990" cy="222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42DA709-3C0F-47E1-99AF-6E42D1D57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87004" y="7125619"/>
            <a:ext cx="211399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3B12D5-895F-4E4E-8AE5-38E0815C7E3B}"/>
              </a:ext>
            </a:extLst>
          </p:cNvPr>
          <p:cNvSpPr txBox="1"/>
          <p:nvPr/>
        </p:nvSpPr>
        <p:spPr>
          <a:xfrm>
            <a:off x="1656336" y="5523155"/>
            <a:ext cx="15492697" cy="104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400" b="1" spc="-28">
                <a:solidFill>
                  <a:srgbClr val="FFFFFF"/>
                </a:solidFill>
                <a:latin typeface="Overpass Light"/>
              </a:rPr>
              <a:t>Phase 1 </a:t>
            </a:r>
            <a:r>
              <a:rPr lang="en-US" sz="2400" spc="-28">
                <a:solidFill>
                  <a:srgbClr val="FFFFFF"/>
                </a:solidFill>
                <a:latin typeface="Overpass Light"/>
              </a:rPr>
              <a:t>: Assess the current allocation of cleaning teams per shift to evaluate whether it is optimal.</a:t>
            </a:r>
            <a:endParaRPr lang="en-US" sz="2400" spc="-28">
              <a:solidFill>
                <a:schemeClr val="bg1"/>
              </a:solidFill>
              <a:latin typeface="Overpass Light"/>
              <a:cs typeface="Calibri"/>
            </a:endParaRPr>
          </a:p>
          <a:p>
            <a:pPr algn="ctr">
              <a:lnSpc>
                <a:spcPts val="3919"/>
              </a:lnSpc>
            </a:pPr>
            <a:r>
              <a:rPr lang="en-US" sz="2400" b="1" spc="-28">
                <a:solidFill>
                  <a:schemeClr val="bg1"/>
                </a:solidFill>
                <a:latin typeface="Overpass Light"/>
                <a:cs typeface="Calibri"/>
              </a:rPr>
              <a:t>Phase 2 </a:t>
            </a:r>
            <a:r>
              <a:rPr lang="en-US" sz="2400" spc="-28">
                <a:solidFill>
                  <a:schemeClr val="bg1"/>
                </a:solidFill>
                <a:latin typeface="Overpass Light"/>
                <a:cs typeface="Calibri"/>
              </a:rPr>
              <a:t>: Optimize the number of teams required per shift by considering the new implementation of smart bins.</a:t>
            </a: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ECAF284F-572A-4573-8BFA-E918FE7AF927}"/>
              </a:ext>
            </a:extLst>
          </p:cNvPr>
          <p:cNvSpPr txBox="1"/>
          <p:nvPr/>
        </p:nvSpPr>
        <p:spPr>
          <a:xfrm>
            <a:off x="4578037" y="9715964"/>
            <a:ext cx="9007359" cy="305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80">
                <a:solidFill>
                  <a:srgbClr val="FFFFFF"/>
                </a:solidFill>
                <a:latin typeface="Overpass Light"/>
              </a:rPr>
              <a:t>MID TERM REPORT |  OCTOBER 2020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utoShape 2">
            <a:extLst>
              <a:ext uri="{FF2B5EF4-FFF2-40B4-BE49-F238E27FC236}">
                <a16:creationId xmlns:a16="http://schemas.microsoft.com/office/drawing/2014/main" id="{1C49CD0F-B0D3-4A4B-86F3-B2284BB406C8}"/>
              </a:ext>
            </a:extLst>
          </p:cNvPr>
          <p:cNvSpPr/>
          <p:nvPr/>
        </p:nvSpPr>
        <p:spPr>
          <a:xfrm>
            <a:off x="0" y="2288756"/>
            <a:ext cx="18288000" cy="7332322"/>
          </a:xfrm>
          <a:prstGeom prst="rect">
            <a:avLst/>
          </a:prstGeom>
          <a:solidFill>
            <a:srgbClr val="F5F6F4"/>
          </a:solidFill>
        </p:spPr>
        <p:txBody>
          <a:bodyPr/>
          <a:lstStyle/>
          <a:p>
            <a:endParaRPr lang="en-SG"/>
          </a:p>
        </p:txBody>
      </p:sp>
      <p:sp>
        <p:nvSpPr>
          <p:cNvPr id="2" name="AutoShape 2"/>
          <p:cNvSpPr/>
          <p:nvPr/>
        </p:nvSpPr>
        <p:spPr>
          <a:xfrm>
            <a:off x="3825240" y="0"/>
            <a:ext cx="14462759" cy="2288756"/>
          </a:xfrm>
          <a:prstGeom prst="rect">
            <a:avLst/>
          </a:prstGeom>
          <a:solidFill>
            <a:srgbClr val="D9D9D9"/>
          </a:solidFill>
        </p:spPr>
        <p:txBody>
          <a:bodyPr/>
          <a:lstStyle/>
          <a:p>
            <a:endParaRPr lang="en-SG"/>
          </a:p>
        </p:txBody>
      </p:sp>
      <p:sp>
        <p:nvSpPr>
          <p:cNvPr id="4" name="AutoShape 4"/>
          <p:cNvSpPr/>
          <p:nvPr/>
        </p:nvSpPr>
        <p:spPr>
          <a:xfrm>
            <a:off x="4658404" y="589722"/>
            <a:ext cx="3499415" cy="1051784"/>
          </a:xfrm>
          <a:prstGeom prst="rect">
            <a:avLst/>
          </a:prstGeom>
          <a:solidFill>
            <a:srgbClr val="242427"/>
          </a:solidFill>
        </p:spPr>
      </p:sp>
      <p:grpSp>
        <p:nvGrpSpPr>
          <p:cNvPr id="5" name="Group 5"/>
          <p:cNvGrpSpPr/>
          <p:nvPr/>
        </p:nvGrpSpPr>
        <p:grpSpPr>
          <a:xfrm>
            <a:off x="8517007" y="886239"/>
            <a:ext cx="509031" cy="430132"/>
            <a:chOff x="0" y="0"/>
            <a:chExt cx="508000" cy="429260"/>
          </a:xfrm>
        </p:grpSpPr>
        <p:sp>
          <p:nvSpPr>
            <p:cNvPr id="6" name="Freeform 6"/>
            <p:cNvSpPr/>
            <p:nvPr/>
          </p:nvSpPr>
          <p:spPr>
            <a:xfrm>
              <a:off x="0" y="-5080"/>
              <a:ext cx="508000" cy="434340"/>
            </a:xfrm>
            <a:custGeom>
              <a:avLst/>
              <a:gdLst/>
              <a:ahLst/>
              <a:cxnLst/>
              <a:rect l="l" t="t" r="r" b="b"/>
              <a:pathLst>
                <a:path w="508000" h="434340">
                  <a:moveTo>
                    <a:pt x="490220" y="187960"/>
                  </a:moveTo>
                  <a:lnTo>
                    <a:pt x="228600" y="11430"/>
                  </a:lnTo>
                  <a:cubicBezTo>
                    <a:pt x="210820" y="0"/>
                    <a:pt x="187960" y="3810"/>
                    <a:pt x="175260" y="21590"/>
                  </a:cubicBezTo>
                  <a:cubicBezTo>
                    <a:pt x="163830" y="39370"/>
                    <a:pt x="167640" y="62230"/>
                    <a:pt x="185420" y="74930"/>
                  </a:cubicBezTo>
                  <a:lnTo>
                    <a:pt x="34417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4170" y="257810"/>
                  </a:lnTo>
                  <a:lnTo>
                    <a:pt x="185420" y="364490"/>
                  </a:lnTo>
                  <a:cubicBezTo>
                    <a:pt x="167640" y="375920"/>
                    <a:pt x="163830" y="400050"/>
                    <a:pt x="175260" y="417830"/>
                  </a:cubicBezTo>
                  <a:cubicBezTo>
                    <a:pt x="182880" y="429260"/>
                    <a:pt x="194310" y="434340"/>
                    <a:pt x="207010" y="434340"/>
                  </a:cubicBezTo>
                  <a:cubicBezTo>
                    <a:pt x="214630" y="434340"/>
                    <a:pt x="222250" y="431800"/>
                    <a:pt x="228600" y="427990"/>
                  </a:cubicBezTo>
                  <a:lnTo>
                    <a:pt x="491490" y="251460"/>
                  </a:lnTo>
                  <a:cubicBezTo>
                    <a:pt x="501650" y="243840"/>
                    <a:pt x="508000" y="232410"/>
                    <a:pt x="508000" y="219710"/>
                  </a:cubicBezTo>
                  <a:cubicBezTo>
                    <a:pt x="508000" y="207010"/>
                    <a:pt x="501650" y="195580"/>
                    <a:pt x="490220" y="18796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3253814" y="832017"/>
            <a:ext cx="509031" cy="435222"/>
            <a:chOff x="0" y="-5080"/>
            <a:chExt cx="508000" cy="434340"/>
          </a:xfrm>
        </p:grpSpPr>
        <p:sp>
          <p:nvSpPr>
            <p:cNvPr id="8" name="Freeform 8"/>
            <p:cNvSpPr/>
            <p:nvPr/>
          </p:nvSpPr>
          <p:spPr>
            <a:xfrm>
              <a:off x="0" y="-5080"/>
              <a:ext cx="508000" cy="434340"/>
            </a:xfrm>
            <a:custGeom>
              <a:avLst/>
              <a:gdLst/>
              <a:ahLst/>
              <a:cxnLst/>
              <a:rect l="l" t="t" r="r" b="b"/>
              <a:pathLst>
                <a:path w="508000" h="434340">
                  <a:moveTo>
                    <a:pt x="490220" y="187960"/>
                  </a:moveTo>
                  <a:lnTo>
                    <a:pt x="228600" y="11430"/>
                  </a:lnTo>
                  <a:cubicBezTo>
                    <a:pt x="210820" y="0"/>
                    <a:pt x="187960" y="3810"/>
                    <a:pt x="175260" y="21590"/>
                  </a:cubicBezTo>
                  <a:cubicBezTo>
                    <a:pt x="163830" y="39370"/>
                    <a:pt x="167640" y="62230"/>
                    <a:pt x="185420" y="74930"/>
                  </a:cubicBezTo>
                  <a:lnTo>
                    <a:pt x="34417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4170" y="257810"/>
                  </a:lnTo>
                  <a:lnTo>
                    <a:pt x="185420" y="364490"/>
                  </a:lnTo>
                  <a:cubicBezTo>
                    <a:pt x="167640" y="375920"/>
                    <a:pt x="163830" y="400050"/>
                    <a:pt x="175260" y="417830"/>
                  </a:cubicBezTo>
                  <a:cubicBezTo>
                    <a:pt x="182880" y="429260"/>
                    <a:pt x="194310" y="434340"/>
                    <a:pt x="207010" y="434340"/>
                  </a:cubicBezTo>
                  <a:cubicBezTo>
                    <a:pt x="214630" y="434340"/>
                    <a:pt x="222250" y="431800"/>
                    <a:pt x="228600" y="427990"/>
                  </a:cubicBezTo>
                  <a:lnTo>
                    <a:pt x="491490" y="251460"/>
                  </a:lnTo>
                  <a:cubicBezTo>
                    <a:pt x="501650" y="243840"/>
                    <a:pt x="508000" y="232410"/>
                    <a:pt x="508000" y="219710"/>
                  </a:cubicBezTo>
                  <a:cubicBezTo>
                    <a:pt x="508000" y="207010"/>
                    <a:pt x="501650" y="195580"/>
                    <a:pt x="490220" y="18796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434482" y="801169"/>
            <a:ext cx="3390757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800">
                <a:solidFill>
                  <a:srgbClr val="F5F6F4"/>
                </a:solidFill>
                <a:latin typeface="Halant Medium"/>
              </a:rPr>
              <a:t>IDEF0 </a:t>
            </a:r>
          </a:p>
          <a:p>
            <a:pPr>
              <a:lnSpc>
                <a:spcPts val="5759"/>
              </a:lnSpc>
            </a:pPr>
            <a:r>
              <a:rPr lang="en-US" sz="4800">
                <a:solidFill>
                  <a:srgbClr val="F5F6F4"/>
                </a:solidFill>
                <a:latin typeface="Halant Medium"/>
              </a:rPr>
              <a:t>&amp; Timeline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4483" y="352726"/>
            <a:ext cx="517373" cy="39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36">
                <a:solidFill>
                  <a:srgbClr val="F5F6F4"/>
                </a:solidFill>
                <a:latin typeface="Overpass Light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68823" y="716358"/>
            <a:ext cx="2869061" cy="772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-21">
                <a:solidFill>
                  <a:srgbClr val="F5F6F4"/>
                </a:solidFill>
                <a:latin typeface="Overpass Light Bold"/>
              </a:rPr>
              <a:t>DATA ANALYSIS</a:t>
            </a:r>
          </a:p>
          <a:p>
            <a:pPr algn="ctr">
              <a:lnSpc>
                <a:spcPts val="3150"/>
              </a:lnSpc>
            </a:pPr>
            <a:r>
              <a:rPr lang="en-US" spc="-21">
                <a:solidFill>
                  <a:srgbClr val="F5F6F4"/>
                </a:solidFill>
                <a:latin typeface="Overpass Light Bold"/>
              </a:rPr>
              <a:t>14</a:t>
            </a:r>
            <a:r>
              <a:rPr lang="en-US" spc="-21" baseline="30000">
                <a:solidFill>
                  <a:srgbClr val="F5F6F4"/>
                </a:solidFill>
                <a:latin typeface="Overpass Light Bold"/>
              </a:rPr>
              <a:t>TH</a:t>
            </a:r>
            <a:r>
              <a:rPr lang="en-US" spc="-21">
                <a:solidFill>
                  <a:srgbClr val="F5F6F4"/>
                </a:solidFill>
                <a:latin typeface="Overpass Light Bold"/>
              </a:rPr>
              <a:t> OCTOBER 2020</a:t>
            </a:r>
          </a:p>
        </p:txBody>
      </p:sp>
      <p:sp>
        <p:nvSpPr>
          <p:cNvPr id="14" name="AutoShape 14"/>
          <p:cNvSpPr/>
          <p:nvPr/>
        </p:nvSpPr>
        <p:spPr>
          <a:xfrm>
            <a:off x="9380698" y="581438"/>
            <a:ext cx="3499415" cy="1051784"/>
          </a:xfrm>
          <a:prstGeom prst="rect">
            <a:avLst/>
          </a:prstGeom>
          <a:solidFill>
            <a:srgbClr val="242427"/>
          </a:solidFill>
        </p:spPr>
        <p:txBody>
          <a:bodyPr/>
          <a:lstStyle/>
          <a:p>
            <a:endParaRPr lang="en-SG"/>
          </a:p>
        </p:txBody>
      </p:sp>
      <p:sp>
        <p:nvSpPr>
          <p:cNvPr id="16" name="TextBox 16"/>
          <p:cNvSpPr txBox="1"/>
          <p:nvPr/>
        </p:nvSpPr>
        <p:spPr>
          <a:xfrm>
            <a:off x="9695876" y="720910"/>
            <a:ext cx="2869061" cy="772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-21">
                <a:solidFill>
                  <a:srgbClr val="F5F6F4"/>
                </a:solidFill>
                <a:latin typeface="Overpass Light Bold"/>
              </a:rPr>
              <a:t>PHASE 1 MODEL</a:t>
            </a:r>
          </a:p>
          <a:p>
            <a:pPr algn="ctr">
              <a:lnSpc>
                <a:spcPts val="3150"/>
              </a:lnSpc>
            </a:pPr>
            <a:r>
              <a:rPr lang="en-US" spc="-21">
                <a:solidFill>
                  <a:srgbClr val="F5F6F4"/>
                </a:solidFill>
                <a:latin typeface="Overpass Light Bold"/>
              </a:rPr>
              <a:t>30</a:t>
            </a:r>
            <a:r>
              <a:rPr lang="en-US" spc="-21" baseline="30000">
                <a:solidFill>
                  <a:srgbClr val="F5F6F4"/>
                </a:solidFill>
                <a:latin typeface="Overpass Light Bold"/>
              </a:rPr>
              <a:t>TH</a:t>
            </a:r>
            <a:r>
              <a:rPr lang="en-US" spc="-21">
                <a:solidFill>
                  <a:srgbClr val="F5F6F4"/>
                </a:solidFill>
                <a:latin typeface="Overpass Light Bold"/>
              </a:rPr>
              <a:t> OCTOBER 2020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4117277" y="589721"/>
            <a:ext cx="3499415" cy="1051785"/>
          </a:xfrm>
          <a:prstGeom prst="rect">
            <a:avLst/>
          </a:prstGeom>
          <a:solidFill>
            <a:srgbClr val="242427"/>
          </a:solidFill>
        </p:spPr>
      </p:sp>
      <p:sp>
        <p:nvSpPr>
          <p:cNvPr id="19" name="TextBox 19"/>
          <p:cNvSpPr txBox="1"/>
          <p:nvPr/>
        </p:nvSpPr>
        <p:spPr>
          <a:xfrm>
            <a:off x="14430137" y="716358"/>
            <a:ext cx="2869061" cy="78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-21">
                <a:solidFill>
                  <a:srgbClr val="F5F6F4"/>
                </a:solidFill>
                <a:latin typeface="Overpass Light Bold"/>
              </a:rPr>
              <a:t>PHASE 2 MODEL</a:t>
            </a:r>
          </a:p>
          <a:p>
            <a:pPr algn="ctr">
              <a:lnSpc>
                <a:spcPts val="3150"/>
              </a:lnSpc>
            </a:pPr>
            <a:r>
              <a:rPr lang="en-US" spc="-21">
                <a:solidFill>
                  <a:srgbClr val="F5F6F4"/>
                </a:solidFill>
                <a:latin typeface="Overpass Light Bold"/>
              </a:rPr>
              <a:t>11</a:t>
            </a:r>
            <a:r>
              <a:rPr lang="en-US" spc="-21" baseline="30000">
                <a:solidFill>
                  <a:srgbClr val="F5F6F4"/>
                </a:solidFill>
                <a:latin typeface="Overpass Light Bold"/>
              </a:rPr>
              <a:t>TH</a:t>
            </a:r>
            <a:r>
              <a:rPr lang="en-US" spc="-21">
                <a:solidFill>
                  <a:srgbClr val="F5F6F4"/>
                </a:solidFill>
                <a:latin typeface="Overpass Light Bold"/>
              </a:rPr>
              <a:t> NOVEMBER 2020</a:t>
            </a: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67C19EB2-80D2-4C4C-8F69-7F42F2305E34}"/>
              </a:ext>
            </a:extLst>
          </p:cNvPr>
          <p:cNvSpPr txBox="1"/>
          <p:nvPr/>
        </p:nvSpPr>
        <p:spPr>
          <a:xfrm>
            <a:off x="4578037" y="9715964"/>
            <a:ext cx="9007359" cy="305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80">
                <a:solidFill>
                  <a:srgbClr val="FFFFFF"/>
                </a:solidFill>
                <a:latin typeface="Overpass Light"/>
              </a:rPr>
              <a:t>MID TERM REPORT |  OCTOBER 2020</a:t>
            </a: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B8653DC1-7724-4E64-B243-FF53835BE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5" y="2370347"/>
            <a:ext cx="17623289" cy="70576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910402"/>
            <a:ext cx="18288000" cy="7710676"/>
          </a:xfrm>
          <a:prstGeom prst="rect">
            <a:avLst/>
          </a:prstGeom>
          <a:solidFill>
            <a:srgbClr val="F5F6F4"/>
          </a:solidFill>
        </p:spPr>
        <p:txBody>
          <a:bodyPr/>
          <a:lstStyle/>
          <a:p>
            <a:endParaRPr lang="en-SG"/>
          </a:p>
        </p:txBody>
      </p:sp>
      <p:sp>
        <p:nvSpPr>
          <p:cNvPr id="8" name="TextBox 8"/>
          <p:cNvSpPr txBox="1"/>
          <p:nvPr/>
        </p:nvSpPr>
        <p:spPr>
          <a:xfrm>
            <a:off x="3116654" y="922952"/>
            <a:ext cx="11958692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F5F6F4"/>
                </a:solidFill>
                <a:latin typeface="Halant Medium"/>
              </a:rPr>
              <a:t>Data Visualization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71029" y="437321"/>
            <a:ext cx="517373" cy="39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-36">
                <a:solidFill>
                  <a:srgbClr val="F5F6F4"/>
                </a:solidFill>
                <a:latin typeface="Overpass Light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78037" y="9715964"/>
            <a:ext cx="9007359" cy="305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80">
                <a:solidFill>
                  <a:srgbClr val="FFFFFF"/>
                </a:solidFill>
                <a:latin typeface="Overpass Light"/>
              </a:rPr>
              <a:t>MID TERM REPORT |  OCTOBER 2020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4BCB0BA-2A2B-448E-B594-89B6A2DC67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16" t="27723" r="7481" b="41285"/>
          <a:stretch/>
        </p:blipFill>
        <p:spPr>
          <a:xfrm>
            <a:off x="320748" y="2801131"/>
            <a:ext cx="8656567" cy="2112635"/>
          </a:xfrm>
          <a:prstGeom prst="rect">
            <a:avLst/>
          </a:prstGeom>
        </p:spPr>
      </p:pic>
      <p:sp>
        <p:nvSpPr>
          <p:cNvPr id="19" name="TextBox 13">
            <a:extLst>
              <a:ext uri="{FF2B5EF4-FFF2-40B4-BE49-F238E27FC236}">
                <a16:creationId xmlns:a16="http://schemas.microsoft.com/office/drawing/2014/main" id="{C4087786-502D-436D-8C0A-9988A3573A62}"/>
              </a:ext>
            </a:extLst>
          </p:cNvPr>
          <p:cNvSpPr txBox="1"/>
          <p:nvPr/>
        </p:nvSpPr>
        <p:spPr>
          <a:xfrm>
            <a:off x="328914" y="2308014"/>
            <a:ext cx="7783010" cy="3715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b="1" spc="-21">
                <a:latin typeface="Overpass Light Bold"/>
              </a:rPr>
              <a:t>1. Changi Aerodrome Map: </a:t>
            </a:r>
            <a:r>
              <a:rPr lang="en-US" spc="-21">
                <a:latin typeface="Overpass Light Bold"/>
              </a:rPr>
              <a:t>Plotted in QGIS, the different sectors</a:t>
            </a: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9DF275E2-5048-4150-898B-D29A3CDA64B0}"/>
              </a:ext>
            </a:extLst>
          </p:cNvPr>
          <p:cNvSpPr txBox="1"/>
          <p:nvPr/>
        </p:nvSpPr>
        <p:spPr>
          <a:xfrm>
            <a:off x="9236001" y="2308014"/>
            <a:ext cx="8674776" cy="1183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b="1" spc="-21">
                <a:latin typeface="Overpass Light Bold"/>
              </a:rPr>
              <a:t>3. Time taken to Check, Clear and Travel for each sector for each Shift:</a:t>
            </a:r>
          </a:p>
          <a:p>
            <a:pPr>
              <a:lnSpc>
                <a:spcPts val="3150"/>
              </a:lnSpc>
            </a:pPr>
            <a:r>
              <a:rPr lang="en-US" spc="-21">
                <a:latin typeface="Overpass Light Bold"/>
              </a:rPr>
              <a:t>Using Excel, each bar represents the areas allocated to 1 Team (1 pair of workers)</a:t>
            </a:r>
          </a:p>
          <a:p>
            <a:pPr>
              <a:lnSpc>
                <a:spcPts val="3150"/>
              </a:lnSpc>
            </a:pPr>
            <a:endParaRPr lang="en-US" spc="-21">
              <a:latin typeface="Overpass Light Bold"/>
            </a:endParaRP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A6D50610-F260-4E62-9DC7-341CE747B452}"/>
              </a:ext>
            </a:extLst>
          </p:cNvPr>
          <p:cNvSpPr txBox="1"/>
          <p:nvPr/>
        </p:nvSpPr>
        <p:spPr>
          <a:xfrm>
            <a:off x="328913" y="5288648"/>
            <a:ext cx="8738481" cy="3715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b="1" spc="-21">
                <a:latin typeface="Overpass Light Bold"/>
              </a:rPr>
              <a:t>2. Flight Volume Data: </a:t>
            </a:r>
            <a:r>
              <a:rPr lang="en-US" spc="-21">
                <a:latin typeface="Overpass Light Bold"/>
              </a:rPr>
              <a:t>Preprocessed using SQLite, order by shift before summed up</a:t>
            </a:r>
          </a:p>
        </p:txBody>
      </p:sp>
      <p:pic>
        <p:nvPicPr>
          <p:cNvPr id="30" name="Picture 29" descr="A picture containing table&#10;&#10;Description automatically generated">
            <a:extLst>
              <a:ext uri="{FF2B5EF4-FFF2-40B4-BE49-F238E27FC236}">
                <a16:creationId xmlns:a16="http://schemas.microsoft.com/office/drawing/2014/main" id="{66EC9EFD-3289-4598-842F-5F3511412C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" t="4516" r="2071" b="4543"/>
          <a:stretch/>
        </p:blipFill>
        <p:spPr>
          <a:xfrm>
            <a:off x="316196" y="5786306"/>
            <a:ext cx="8582155" cy="16905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0D5B6A4-6771-4703-8523-5174F4DB7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01" y="7602901"/>
            <a:ext cx="8541928" cy="1541099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B3891F9-D0ED-44B4-9511-182C3A4448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36001" y="3150217"/>
            <a:ext cx="8738481" cy="46484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2">
            <a:extLst>
              <a:ext uri="{FF2B5EF4-FFF2-40B4-BE49-F238E27FC236}">
                <a16:creationId xmlns:a16="http://schemas.microsoft.com/office/drawing/2014/main" id="{6DBEC918-1882-4C25-92D0-D7BFE2219BB4}"/>
              </a:ext>
            </a:extLst>
          </p:cNvPr>
          <p:cNvSpPr/>
          <p:nvPr/>
        </p:nvSpPr>
        <p:spPr>
          <a:xfrm>
            <a:off x="0" y="1910402"/>
            <a:ext cx="18288000" cy="7710676"/>
          </a:xfrm>
          <a:prstGeom prst="rect">
            <a:avLst/>
          </a:prstGeom>
          <a:solidFill>
            <a:srgbClr val="F5F6F4"/>
          </a:solidFill>
        </p:spPr>
        <p:txBody>
          <a:bodyPr/>
          <a:lstStyle/>
          <a:p>
            <a:endParaRPr lang="en-SG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D77C191E-8ACB-47DC-B88D-7807EFCFB28E}"/>
              </a:ext>
            </a:extLst>
          </p:cNvPr>
          <p:cNvSpPr txBox="1"/>
          <p:nvPr/>
        </p:nvSpPr>
        <p:spPr>
          <a:xfrm>
            <a:off x="4578037" y="9715964"/>
            <a:ext cx="9007359" cy="305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80">
                <a:solidFill>
                  <a:srgbClr val="FFFFFF"/>
                </a:solidFill>
                <a:latin typeface="Overpass Light"/>
              </a:rPr>
              <a:t>MID TERM REPORT |  OCTOBER 2020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130028" y="2942585"/>
            <a:ext cx="824076" cy="8240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30028" y="4111198"/>
            <a:ext cx="882429" cy="82407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116654" y="922950"/>
            <a:ext cx="11958692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F5F6F4"/>
                </a:solidFill>
                <a:latin typeface="Halant Medium"/>
              </a:rPr>
              <a:t>Proposed Optimization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85313" y="421323"/>
            <a:ext cx="517373" cy="39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-36">
                <a:solidFill>
                  <a:srgbClr val="F5F6F4"/>
                </a:solidFill>
                <a:latin typeface="Overpass Light Bold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01690" y="4064603"/>
            <a:ext cx="5859460" cy="1830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0"/>
              </a:lnSpc>
            </a:pPr>
            <a:r>
              <a:rPr lang="en-US" sz="2100" b="1" spc="-19">
                <a:solidFill>
                  <a:srgbClr val="08122B"/>
                </a:solidFill>
                <a:latin typeface="Overpass Light Bold" panose="020B0604020202020204" charset="0"/>
              </a:rPr>
              <a:t>Input Parameters: 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pc="-19">
                <a:solidFill>
                  <a:srgbClr val="08122B"/>
                </a:solidFill>
                <a:latin typeface="Overpass Light Bold" panose="020B0604020202020204" charset="0"/>
              </a:rPr>
              <a:t>Flight Volume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pc="-19">
                <a:solidFill>
                  <a:srgbClr val="08122B"/>
                </a:solidFill>
                <a:latin typeface="Overpass Light Bold" panose="020B0604020202020204" charset="0"/>
              </a:rPr>
              <a:t>Number of gates in operation / Travel distance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pc="-19">
                <a:solidFill>
                  <a:srgbClr val="08122B"/>
                </a:solidFill>
                <a:latin typeface="Overpass Light Bold" panose="020B0604020202020204" charset="0"/>
              </a:rPr>
              <a:t>Time to service bins</a:t>
            </a:r>
          </a:p>
          <a:p>
            <a:pPr>
              <a:lnSpc>
                <a:spcPts val="2850"/>
              </a:lnSpc>
            </a:pPr>
            <a:endParaRPr lang="en-US" sz="2100" b="1" spc="-19">
              <a:solidFill>
                <a:srgbClr val="08122B"/>
              </a:solidFill>
              <a:latin typeface="Overpass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301690" y="2955226"/>
            <a:ext cx="6001698" cy="714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0"/>
              </a:lnSpc>
            </a:pPr>
            <a:r>
              <a:rPr lang="en-US" sz="2100" b="1" spc="-19">
                <a:solidFill>
                  <a:srgbClr val="08122B"/>
                </a:solidFill>
                <a:latin typeface="Overpass Light Bold" panose="020B0604020202020204" charset="0"/>
              </a:rPr>
              <a:t>Current Objective: </a:t>
            </a:r>
          </a:p>
          <a:p>
            <a:pPr>
              <a:lnSpc>
                <a:spcPts val="2850"/>
              </a:lnSpc>
            </a:pPr>
            <a:r>
              <a:rPr lang="en-US" spc="-19">
                <a:solidFill>
                  <a:srgbClr val="08122B"/>
                </a:solidFill>
                <a:latin typeface="Overpass Light Bold" panose="020B0604020202020204" charset="0"/>
              </a:rPr>
              <a:t>Reduce man-power hours for cleaning teams </a:t>
            </a:r>
            <a:endParaRPr lang="en-US" sz="2100" spc="-19">
              <a:solidFill>
                <a:srgbClr val="08122B"/>
              </a:solidFill>
              <a:latin typeface="Overpass Light Bold" panose="020B0604020202020204" charset="0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E67A18AC-E96E-4F82-B271-20271907967D}"/>
              </a:ext>
            </a:extLst>
          </p:cNvPr>
          <p:cNvSpPr txBox="1"/>
          <p:nvPr/>
        </p:nvSpPr>
        <p:spPr>
          <a:xfrm>
            <a:off x="596476" y="2942585"/>
            <a:ext cx="9231128" cy="3715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b="1" spc="-21">
                <a:latin typeface="Overpass Light Bold"/>
              </a:rPr>
              <a:t>Linear Model: </a:t>
            </a:r>
            <a:r>
              <a:rPr lang="en-US" spc="-21">
                <a:latin typeface="Overpass Light Bold"/>
              </a:rPr>
              <a:t>Relationship between Flight Volume and Rate of bins filling up</a:t>
            </a:r>
          </a:p>
        </p:txBody>
      </p:sp>
      <p:pic>
        <p:nvPicPr>
          <p:cNvPr id="4" name="Graphic 4" descr="Atom">
            <a:extLst>
              <a:ext uri="{FF2B5EF4-FFF2-40B4-BE49-F238E27FC236}">
                <a16:creationId xmlns:a16="http://schemas.microsoft.com/office/drawing/2014/main" id="{C2DA4A7B-8F3C-499D-AA1F-6A53F03D9D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0028" y="5906576"/>
            <a:ext cx="914400" cy="914400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F182B78C-5F9A-40B7-AD34-9F72617D9AE0}"/>
              </a:ext>
            </a:extLst>
          </p:cNvPr>
          <p:cNvSpPr txBox="1"/>
          <p:nvPr/>
        </p:nvSpPr>
        <p:spPr>
          <a:xfrm>
            <a:off x="11301690" y="5856903"/>
            <a:ext cx="6141184" cy="3317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0"/>
              </a:lnSpc>
            </a:pPr>
            <a:r>
              <a:rPr lang="en-US" sz="2100" b="1" spc="-19">
                <a:solidFill>
                  <a:srgbClr val="08122B"/>
                </a:solidFill>
                <a:latin typeface="Overpass Light Bold" panose="020B0604020202020204" charset="0"/>
              </a:rPr>
              <a:t>Proposed Model:</a:t>
            </a:r>
            <a:endParaRPr lang="en-US">
              <a:latin typeface="Overpass Light Bold" panose="020B0604020202020204" charset="0"/>
            </a:endParaRP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pc="-19">
                <a:solidFill>
                  <a:srgbClr val="08122B"/>
                </a:solidFill>
                <a:latin typeface="Overpass Light Bold" panose="020B0604020202020204" charset="0"/>
              </a:rPr>
              <a:t>Flight volume is proportional to the rate of bins filling up. X number of flights will result in Y days for the bins to fill up. Can set (Y-1) days as the frequency to check bins that implies lesser bins to check.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endParaRPr lang="en-US" spc="-19">
              <a:solidFill>
                <a:srgbClr val="08122B"/>
              </a:solidFill>
              <a:latin typeface="Overpass Light Bold" panose="020B0604020202020204" charset="0"/>
            </a:endParaRP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pc="-19">
                <a:solidFill>
                  <a:srgbClr val="08122B"/>
                </a:solidFill>
                <a:latin typeface="Overpass Light Bold" panose="020B0604020202020204" charset="0"/>
              </a:rPr>
              <a:t>Optimize excess time after servicing bins by having a team to work on other areas, results in less teams needed.</a:t>
            </a:r>
            <a:endParaRPr lang="en-US" sz="2100" b="1" spc="-19">
              <a:solidFill>
                <a:srgbClr val="08122B"/>
              </a:solidFill>
              <a:latin typeface="Overpass Light Bold" panose="020B0604020202020204" charset="0"/>
            </a:endParaRPr>
          </a:p>
          <a:p>
            <a:pPr>
              <a:lnSpc>
                <a:spcPts val="2850"/>
              </a:lnSpc>
            </a:pPr>
            <a:endParaRPr lang="en-US" sz="2100" b="1" spc="-19">
              <a:solidFill>
                <a:srgbClr val="08122B"/>
              </a:solidFill>
              <a:latin typeface="Overpass Light Bold" panose="020B060402020202020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44422B9-D4D3-433A-9747-0E245EB34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6476" y="3472953"/>
            <a:ext cx="8891914" cy="476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09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</Words>
  <Application>Microsoft Office PowerPoint</Application>
  <PresentationFormat>Custom</PresentationFormat>
  <Paragraphs>68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Overpass Light</vt:lpstr>
      <vt:lpstr>Overpass Light Bold</vt:lpstr>
      <vt:lpstr>Calibri</vt:lpstr>
      <vt:lpstr>Arial</vt:lpstr>
      <vt:lpstr>Halant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Blue and White Corporate Business Presentation</dc:title>
  <cp:lastModifiedBy>Student - Samuel Sim Wei Xuan</cp:lastModifiedBy>
  <cp:revision>1</cp:revision>
  <dcterms:created xsi:type="dcterms:W3CDTF">2006-08-16T00:00:00Z</dcterms:created>
  <dcterms:modified xsi:type="dcterms:W3CDTF">2020-11-22T12:56:56Z</dcterms:modified>
  <dc:identifier>DAEKYAb-1Kc</dc:identifier>
</cp:coreProperties>
</file>